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4ad3df2a6e4cae" /><Relationship Type="http://schemas.openxmlformats.org/officeDocument/2006/relationships/extended-properties" Target="/docProps/app.xml" Id="Rb4df377383d74047" /><Relationship Type="http://schemas.openxmlformats.org/officeDocument/2006/relationships/officeDocument" Target="/ppt/presentation.xml" Id="R17716172d6b042bc" /></Relationships>
</file>

<file path=ppt/presentation.xml><?xml version="1.0" encoding="utf-8"?>
<p:presentation xmlns:p="http://schemas.openxmlformats.org/presentationml/2006/main">
  <p:sldMasterIdLst>
    <p:sldMasterId xmlns:r="http://schemas.openxmlformats.org/officeDocument/2006/relationships" id="2147483648" r:id="R90e092ebdfcc445e"/>
  </p:sldMasterIdLst>
  <p:notesMasterIdLst>
    <p:notesMasterId xmlns:r="http://schemas.openxmlformats.org/officeDocument/2006/relationships" r:id="R1c6167255aa34734"/>
  </p:notesMasterIdLst>
  <p:sldIdLst>
    <p:sldId xmlns:r="http://schemas.openxmlformats.org/officeDocument/2006/relationships" id="256" r:id="R1b45c5dbc4ea4c5e"/>
    <p:sldId xmlns:r="http://schemas.openxmlformats.org/officeDocument/2006/relationships" id="257" r:id="Rc4d64a7191ac4eeb"/>
    <p:sldId xmlns:r="http://schemas.openxmlformats.org/officeDocument/2006/relationships" id="258" r:id="Ra4fc8d34f07d4cdf"/>
    <p:sldId xmlns:r="http://schemas.openxmlformats.org/officeDocument/2006/relationships" id="259" r:id="Rce62b273e4e14dd6"/>
    <p:sldId xmlns:r="http://schemas.openxmlformats.org/officeDocument/2006/relationships" id="260" r:id="R7217aaea74af475d"/>
    <p:sldId xmlns:r="http://schemas.openxmlformats.org/officeDocument/2006/relationships" id="261" r:id="R9e5cf8d189024141"/>
    <p:sldId xmlns:r="http://schemas.openxmlformats.org/officeDocument/2006/relationships" id="262" r:id="R35329249e0e3401a"/>
    <p:sldId xmlns:r="http://schemas.openxmlformats.org/officeDocument/2006/relationships" id="263" r:id="Rb2aefb4701754926"/>
    <p:sldId xmlns:r="http://schemas.openxmlformats.org/officeDocument/2006/relationships" id="264" r:id="R8b7121ea9c344a71"/>
    <p:sldId xmlns:r="http://schemas.openxmlformats.org/officeDocument/2006/relationships" id="265" r:id="Rfb436381875e489e"/>
    <p:sldId xmlns:r="http://schemas.openxmlformats.org/officeDocument/2006/relationships" id="266" r:id="Rf8da4c91ec01471f"/>
    <p:sldId xmlns:r="http://schemas.openxmlformats.org/officeDocument/2006/relationships" id="267" r:id="R8f5a659772484d7a"/>
    <p:sldId xmlns:r="http://schemas.openxmlformats.org/officeDocument/2006/relationships" id="268" r:id="Rd913725c1bc24c88"/>
    <p:sldId xmlns:r="http://schemas.openxmlformats.org/officeDocument/2006/relationships" id="269" r:id="Rde3cf91b16c5424c"/>
    <p:sldId xmlns:r="http://schemas.openxmlformats.org/officeDocument/2006/relationships" id="270" r:id="R3200072e01b247c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ce5448309cc4dbd" /><Relationship Type="http://schemas.openxmlformats.org/officeDocument/2006/relationships/slideMaster" Target="/ppt/slideMasters/slideMaster1.xml" Id="R90e092ebdfcc445e" /><Relationship Type="http://schemas.openxmlformats.org/officeDocument/2006/relationships/notesMaster" Target="/ppt/notesMasters/notesMaster1.xml" Id="R1c6167255aa34734" /><Relationship Type="http://schemas.openxmlformats.org/officeDocument/2006/relationships/presProps" Target="/ppt/presProps.xml" Id="Rcb52c839ff524118" /><Relationship Type="http://schemas.openxmlformats.org/officeDocument/2006/relationships/tableStyles" Target="/ppt/tableStyles.xml" Id="R6f7b792a2e084762" /><Relationship Type="http://schemas.openxmlformats.org/officeDocument/2006/relationships/slide" Target="/ppt/slides/slide1.xml" Id="R1b45c5dbc4ea4c5e" /><Relationship Type="http://schemas.openxmlformats.org/officeDocument/2006/relationships/slide" Target="/ppt/slides/slide2.xml" Id="Rc4d64a7191ac4eeb" /><Relationship Type="http://schemas.openxmlformats.org/officeDocument/2006/relationships/slide" Target="/ppt/slides/slide3.xml" Id="Ra4fc8d34f07d4cdf" /><Relationship Type="http://schemas.openxmlformats.org/officeDocument/2006/relationships/slide" Target="/ppt/slides/slide4.xml" Id="Rce62b273e4e14dd6" /><Relationship Type="http://schemas.openxmlformats.org/officeDocument/2006/relationships/slide" Target="/ppt/slides/slide5.xml" Id="R7217aaea74af475d" /><Relationship Type="http://schemas.openxmlformats.org/officeDocument/2006/relationships/slide" Target="/ppt/slides/slide6.xml" Id="R9e5cf8d189024141" /><Relationship Type="http://schemas.openxmlformats.org/officeDocument/2006/relationships/slide" Target="/ppt/slides/slide7.xml" Id="R35329249e0e3401a" /><Relationship Type="http://schemas.openxmlformats.org/officeDocument/2006/relationships/slide" Target="/ppt/slides/slide8.xml" Id="Rb2aefb4701754926" /><Relationship Type="http://schemas.openxmlformats.org/officeDocument/2006/relationships/slide" Target="/ppt/slides/slide9.xml" Id="R8b7121ea9c344a71" /><Relationship Type="http://schemas.openxmlformats.org/officeDocument/2006/relationships/slide" Target="/ppt/slides/slide10.xml" Id="Rfb436381875e489e" /><Relationship Type="http://schemas.openxmlformats.org/officeDocument/2006/relationships/slide" Target="/ppt/slides/slide11.xml" Id="Rf8da4c91ec01471f" /><Relationship Type="http://schemas.openxmlformats.org/officeDocument/2006/relationships/slide" Target="/ppt/slides/slide12.xml" Id="R8f5a659772484d7a" /><Relationship Type="http://schemas.openxmlformats.org/officeDocument/2006/relationships/slide" Target="/ppt/slides/slide13.xml" Id="Rd913725c1bc24c88" /><Relationship Type="http://schemas.openxmlformats.org/officeDocument/2006/relationships/slide" Target="/ppt/slides/slide14.xml" Id="Rde3cf91b16c5424c" /><Relationship Type="http://schemas.openxmlformats.org/officeDocument/2006/relationships/slide" Target="/ppt/slides/slide15.xml" Id="R3200072e01b247c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0550d976b744dc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924cc558cb4486" /><Relationship Type="http://schemas.openxmlformats.org/officeDocument/2006/relationships/notesMaster" Target="/ppt/notesMasters/notesMaster1.xml" Id="Rbbcb61db27fd4ae2" /></Relationships>
</file>

<file path=ppt/notesSlides/_rels/notesSlide2.xml.rels>&#65279;<?xml version="1.0" encoding="utf-8"?><Relationships xmlns="http://schemas.openxmlformats.org/package/2006/relationships"><Relationship Type="http://schemas.openxmlformats.org/officeDocument/2006/relationships/slide" Target="/ppt/slides/slide2.xml" Id="R73eabab34b8a48e5" /><Relationship Type="http://schemas.openxmlformats.org/officeDocument/2006/relationships/notesMaster" Target="/ppt/notesMasters/notesMaster1.xml" Id="R6217dee43e604c0f"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3e397cce134c9b" /><Relationship Type="http://schemas.openxmlformats.org/officeDocument/2006/relationships/notesMaster" Target="/ppt/notesMasters/notesMaster1.xml" Id="Red1710250c784b47"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8e98e7628a4572" /><Relationship Type="http://schemas.openxmlformats.org/officeDocument/2006/relationships/notesMaster" Target="/ppt/notesMasters/notesMaster1.xml" Id="Rda09c4901230495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b476ab8e7f418a" /><Relationship Type="http://schemas.openxmlformats.org/officeDocument/2006/relationships/notesMaster" Target="/ppt/notesMasters/notesMaster1.xml" Id="R8775ef1e954d44e7" /></Relationships>
</file>

<file path=ppt/notesSlides/_rels/notesSlide6.xml.rels>&#65279;<?xml version="1.0" encoding="utf-8"?><Relationships xmlns="http://schemas.openxmlformats.org/package/2006/relationships"><Relationship Type="http://schemas.openxmlformats.org/officeDocument/2006/relationships/slide" Target="/ppt/slides/slide6.xml" Id="R6757d541348140bc" /><Relationship Type="http://schemas.openxmlformats.org/officeDocument/2006/relationships/notesMaster" Target="/ppt/notesMasters/notesMaster1.xml" Id="Rde84cc68cd8d40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f9014c52b71e4866" /><Relationship Type="http://schemas.openxmlformats.org/officeDocument/2006/relationships/notesMaster" Target="/ppt/notesMasters/notesMaster1.xml" Id="R13bd1284f423497e"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1ebfbbbfd04ce8" /><Relationship Type="http://schemas.openxmlformats.org/officeDocument/2006/relationships/notesMaster" Target="/ppt/notesMasters/notesMaster1.xml" Id="Rd3051f9967e143f1"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b66b9e15c7408c" /><Relationship Type="http://schemas.openxmlformats.org/officeDocument/2006/relationships/notesMaster" Target="/ppt/notesMasters/notesMaster1.xml" Id="R9c13eaaff31c4fe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f271a748f964307" /><Relationship Type="http://schemas.openxmlformats.org/officeDocument/2006/relationships/notesMaster" Target="/ppt/notesMasters/notesMaster1.xml" Id="R87dca01b187a47b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41e1d476844750" /><Relationship Type="http://schemas.openxmlformats.org/officeDocument/2006/relationships/notesMaster" Target="/ppt/notesMasters/notesMaster1.xml" Id="R0891c050ceb1482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8d264e48ffa4428" /><Relationship Type="http://schemas.openxmlformats.org/officeDocument/2006/relationships/notesMaster" Target="/ppt/notesMasters/notesMaster1.xml" Id="R433964ba627d43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46af4bedf1a4cb9" /><Relationship Type="http://schemas.openxmlformats.org/officeDocument/2006/relationships/notesMaster" Target="/ppt/notesMasters/notesMaster1.xml" Id="R310bff189c1c4ff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d99d56fae3c4db6" /><Relationship Type="http://schemas.openxmlformats.org/officeDocument/2006/relationships/notesMaster" Target="/ppt/notesMasters/notesMaster1.xml" Id="R8c89a3c549b846e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fb76593257f4e1f" /><Relationship Type="http://schemas.openxmlformats.org/officeDocument/2006/relationships/notesMaster" Target="/ppt/notesMasters/notesMaster1.xml" Id="Rb2ba5b32b8634d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participants as they arrive. Invite everyone to choose a comfortable seat and notice the materials. Say: Today we will paint a place that lives in our memory. Artistic experience is not required. Sharing is always by choice.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the schedule briefly. Emphasize that the longest block is for painting. Keep transitions gentle and visible. Give a five-minute notice before each change.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out core supplies before the session. Photos are optional and should belong to the participant or be used with permission. Encourage participants to work with what is available instead of waiting for perfect materials.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three agreements aloud. Ask for a simple nod of consent. If the group has additions, capture only agreements that support safety, respect, and creative freedom.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 this slowly for about two minutes. Do not require closed eyes. Let participants know they can choose a peaceful or ordinary place rather than a difficult memory.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barrio and pueblo as spacious words. Invite each participant to define belonging for themselves. Avoid assuming that home is simple, safe, or tied to one location.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Offer the prompts one at a time. Allow a few seconds of silence after each. Participants can jot words or make tiny thumbnail sketches. Remind them they do not need to answer every question.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participants five quiet minutes to choose. If someone feels stuck, ask: If this place were a postcard, what would be in the center? Encourage a manageable moment rather than a complete history.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painting as an example, not a template to copy. Ask participants what they notice before offering possible meanings. State clearly that symbols belong to the artist, and meanings can differ across people and cultures.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participants to mix a small palette before painting. Ask: Which color feels like this memory? Which color creates distance or closeness? Reinforce that color meanings are personal rather than universal.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a very light, simple sketch for no more than three minutes. Keep the emphasis on large shapes and placement. Tell participants that paint can change the 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Protect a full 50-minute painting block. Give minimal instruction while people work. At the halfway point, invite everyone to stand or lean back and look. Offer help by asking questions rather than repainting anyone's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writing after most paint is complete. Participants may write on separate paper, on the back of a paper artwork, or add a short phrase to the front. Offer dictation support if helpful, but do not edit their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a short share first. Ask listeners to receive each story without interpretation, correction, or advice. Use appreciation such as thank you for sharing rather than evaluation of artistic skill.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one final breath. Ask participants to look at their painting and silently thank the place, person, or memory that guided them. Close with: Your story belongs to you. Thank you for bringing it into the room today.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9390a8cc67f4cc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3673c35aa604b7b" /><Relationship Type="http://schemas.openxmlformats.org/officeDocument/2006/relationships/slideLayout" Target="/ppt/slideLayouts/slideLayout1.xml" Id="R3e3c6aaf447a47a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3c6aaf447a47a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f79e5ff8f154896" /><Relationship Type="http://schemas.openxmlformats.org/officeDocument/2006/relationships/image" Target="/ppt/media/image.png" Id="R1525d310de8644b3" /><Relationship Type="http://schemas.openxmlformats.org/officeDocument/2006/relationships/notesSlide" Target="/ppt/notesSlides/notesSlide1.xml" Id="Re932ddb1fc7340a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91701e525a84c09" /><Relationship Type="http://schemas.openxmlformats.org/officeDocument/2006/relationships/notesSlide" Target="/ppt/notesSlides/notesSlide2.xml" Id="R61a80a577d6f45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eaea2bb27c14f33" /><Relationship Type="http://schemas.openxmlformats.org/officeDocument/2006/relationships/notesSlide" Target="/ppt/notesSlides/notesSlide3.xml" Id="R45e8fc77eb7441a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5336d04a5da462c" /><Relationship Type="http://schemas.openxmlformats.org/officeDocument/2006/relationships/notesSlide" Target="/ppt/notesSlides/notesSlide4.xml" Id="R350c0986fc114b1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cabede14e55432f" /><Relationship Type="http://schemas.openxmlformats.org/officeDocument/2006/relationships/notesSlide" Target="/ppt/notesSlides/notesSlide5.xml" Id="R5379a79ba4024d0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b6686bd8af14ffd" /><Relationship Type="http://schemas.openxmlformats.org/officeDocument/2006/relationships/notesSlide" Target="/ppt/notesSlides/notesSlide6.xml" Id="R427c4393fd784bb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d37a4fb40624dc8" /><Relationship Type="http://schemas.openxmlformats.org/officeDocument/2006/relationships/notesSlide" Target="/ppt/notesSlides/notesSlide7.xml" Id="Rd1f28023da484e1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205ce628ea04df7" /><Relationship Type="http://schemas.openxmlformats.org/officeDocument/2006/relationships/notesSlide" Target="/ppt/notesSlides/notesSlide8.xml" Id="R73368470f81f43c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a08d6024b4243ec" /><Relationship Type="http://schemas.openxmlformats.org/officeDocument/2006/relationships/image" Target="/ppt/media/image.jpeg" Id="R31c8e10bd17e4d96" /><Relationship Type="http://schemas.openxmlformats.org/officeDocument/2006/relationships/notesSlide" Target="/ppt/notesSlides/notesSlide9.xml" Id="R02b8d691781a4b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f8e4612c02c42aa" /><Relationship Type="http://schemas.openxmlformats.org/officeDocument/2006/relationships/image" Target="/ppt/media/image2.jpeg" Id="R3be3959c1cea4c33" /><Relationship Type="http://schemas.openxmlformats.org/officeDocument/2006/relationships/notesSlide" Target="/ppt/notesSlides/notesSlide10.xml" Id="R1055d59e63be4d7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63594b2fad24f47" /><Relationship Type="http://schemas.openxmlformats.org/officeDocument/2006/relationships/notesSlide" Target="/ppt/notesSlides/notesSlide11.xml" Id="Rc52f9b6bdab146b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fd4927412dd41e2" /><Relationship Type="http://schemas.openxmlformats.org/officeDocument/2006/relationships/notesSlide" Target="/ppt/notesSlides/notesSlide12.xml" Id="R5ca08891864c40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3df28dc15e7461e" /><Relationship Type="http://schemas.openxmlformats.org/officeDocument/2006/relationships/notesSlide" Target="/ppt/notesSlides/notesSlide13.xml" Id="R36cc58a09de4464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d0d5a5b778240a8" /><Relationship Type="http://schemas.openxmlformats.org/officeDocument/2006/relationships/notesSlide" Target="/ppt/notesSlides/notesSlide14.xml" Id="Rf739b01c1466490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b1dffe23e994a85" /><Relationship Type="http://schemas.openxmlformats.org/officeDocument/2006/relationships/image" Target="/ppt/media/image2.png" Id="Re96aaf2cca074dbe" /><Relationship Type="http://schemas.openxmlformats.org/officeDocument/2006/relationships/notesSlide" Target="/ppt/notesSlides/notesSlide15.xml" Id="R49363120e210428e" /></Relationships>
</file>

<file path=ppt/slides/slide1.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79EFBD8-A055-4A29-84EE-7C9B1B350523}"/>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EBD7"/>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71EB241-6D87-4B07-B5EA-1413BFE303F0}"/>
              </a:ext>
            </a:extLst>
          </p:cNvPr>
          <p:cNvSpPr>
            <a:spLocks xmlns:a="http://schemas.openxmlformats.org/drawingml/2006/main" noGrp="1"/>
          </p:cNvSpPr>
          <p:nvPr/>
        </p:nvSpPr>
        <p:spPr>
          <a:xfrm xmlns:a="http://schemas.openxmlformats.org/drawingml/2006/main">
            <a:off x="0" y="0"/>
            <a:ext cx="4095750" cy="6858000"/>
          </a:xfrm>
          <a:prstGeom xmlns:a="http://schemas.openxmlformats.org/drawingml/2006/main" prst="rect">
            <a:avLst/>
          </a:prstGeom>
          <a:solidFill xmlns:a="http://schemas.openxmlformats.org/drawingml/2006/main">
            <a:srgbClr val="006B6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525d310de8644b3"/>
          <a:stretch xmlns:a="http://schemas.openxmlformats.org/drawingml/2006/main"/>
        </p:blipFill>
        <p:spPr>
          <a:xfrm xmlns:a="http://schemas.openxmlformats.org/drawingml/2006/main">
            <a:off x="723900" y="626222"/>
            <a:ext cx="2667000" cy="259565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7E9C89-0941-42C9-9A76-AFA1A235C166}"/>
              </a:ext>
            </a:extLst>
          </p:cNvPr>
          <p:cNvSpPr>
            <a:spLocks xmlns:a="http://schemas.openxmlformats.org/drawingml/2006/main" noGrp="1"/>
          </p:cNvSpPr>
          <p:nvPr/>
        </p:nvSpPr>
        <p:spPr>
          <a:xfrm xmlns:a="http://schemas.openxmlformats.org/drawingml/2006/main">
            <a:off x="685800" y="3695700"/>
            <a:ext cx="285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125" b="1" i="0">
                <a:solidFill>
                  <a:srgbClr val="FFFFFF"/>
                </a:solidFill>
                <a:latin typeface="DejaVu Sans"/>
                <a:ea typeface="DejaVu Sans"/>
                <a:cs typeface="DejaVu Sans"/>
              </a:defRPr>
            </a:pPr>
            <a:r>
              <a:rPr sz="1125" b="1" i="0">
                <a:solidFill>
                  <a:srgbClr val="FFFFFF"/>
                </a:solidFill>
                <a:latin typeface="DejaVu Sans"/>
                <a:ea typeface="DejaVu Sans"/>
                <a:cs typeface="DejaVu Sans"/>
              </a:rPr>
              <a:t>ADULT CREATIVE STORYTELLER SATURDAY</a:t>
            </a:r>
          </a:p>
        </p:txBody>
      </p:sp>
      <p:sp>
        <p:nvSpPr>
          <p:cNvPr id="5" name="">
            <a:extLst xmlns:a="http://schemas.openxmlformats.org/drawingml/2006/main">
              <a:ext uri="{FF2B5EF4-FFF2-40B4-BE49-F238E27FC236}">
                <a16:creationId xmlns:a16="http://schemas.microsoft.com/office/drawing/2014/main" id="{AC713007-649B-4568-BB3C-8C8E5F18A807}"/>
              </a:ext>
            </a:extLst>
          </p:cNvPr>
          <p:cNvSpPr>
            <a:spLocks xmlns:a="http://schemas.openxmlformats.org/drawingml/2006/main" noGrp="1"/>
          </p:cNvSpPr>
          <p:nvPr/>
        </p:nvSpPr>
        <p:spPr>
          <a:xfrm xmlns:a="http://schemas.openxmlformats.org/drawingml/2006/main">
            <a:off x="685800" y="4171950"/>
            <a:ext cx="285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975" b="1" i="0">
                <a:solidFill>
                  <a:srgbClr val="C99A35"/>
                </a:solidFill>
                <a:latin typeface="DejaVu Sans"/>
                <a:ea typeface="DejaVu Sans"/>
                <a:cs typeface="DejaVu Sans"/>
              </a:defRPr>
            </a:pPr>
            <a:r>
              <a:rPr sz="975" b="1" i="0">
                <a:solidFill>
                  <a:srgbClr val="C99A35"/>
                </a:solidFill>
                <a:latin typeface="DejaVu Sans"/>
                <a:ea typeface="DejaVu Sans"/>
                <a:cs typeface="DejaVu Sans"/>
              </a:rPr>
              <a:t>2-HOUR FACILITATOR LESSON</a:t>
            </a:r>
          </a:p>
        </p:txBody>
      </p:sp>
      <p:sp>
        <p:nvSpPr>
          <p:cNvPr id="6" name="">
            <a:extLst xmlns:a="http://schemas.openxmlformats.org/drawingml/2006/main">
              <a:ext uri="{FF2B5EF4-FFF2-40B4-BE49-F238E27FC236}">
                <a16:creationId xmlns:a16="http://schemas.microsoft.com/office/drawing/2014/main" id="{2B3BC587-7D31-4BA1-8452-0210F39ACF72}"/>
              </a:ext>
            </a:extLst>
          </p:cNvPr>
          <p:cNvSpPr>
            <a:spLocks xmlns:a="http://schemas.openxmlformats.org/drawingml/2006/main" noGrp="1"/>
          </p:cNvSpPr>
          <p:nvPr/>
        </p:nvSpPr>
        <p:spPr>
          <a:xfrm xmlns:a="http://schemas.openxmlformats.org/drawingml/2006/main">
            <a:off x="4857750" y="1314450"/>
            <a:ext cx="6191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4350" b="1" i="0">
                <a:solidFill>
                  <a:srgbClr val="5C294B"/>
                </a:solidFill>
                <a:latin typeface="DejaVu Sans"/>
                <a:ea typeface="DejaVu Sans"/>
                <a:cs typeface="DejaVu Sans"/>
              </a:defRPr>
            </a:pPr>
            <a:r>
              <a:rPr sz="4350" b="1" i="0">
                <a:solidFill>
                  <a:srgbClr val="5C294B"/>
                </a:solidFill>
                <a:latin typeface="DejaVu Sans"/>
                <a:ea typeface="DejaVu Sans"/>
                <a:cs typeface="DejaVu Sans"/>
              </a:rPr>
              <a:t>Mi Barrio,</a:t>
            </a:r>
          </a:p>
          <a:p xmlns:a="http://schemas.openxmlformats.org/drawingml/2006/main">
            <a:pPr algn="l">
              <a:defRPr sz="4350" b="1" i="0">
                <a:solidFill>
                  <a:srgbClr val="5C294B"/>
                </a:solidFill>
                <a:latin typeface="DejaVu Sans"/>
                <a:ea typeface="DejaVu Sans"/>
                <a:cs typeface="DejaVu Sans"/>
              </a:defRPr>
            </a:pPr>
            <a:r>
              <a:rPr sz="4350" b="1" i="0">
                <a:solidFill>
                  <a:srgbClr val="5C294B"/>
                </a:solidFill>
                <a:latin typeface="DejaVu Sans"/>
                <a:ea typeface="DejaVu Sans"/>
                <a:cs typeface="DejaVu Sans"/>
              </a:rPr>
              <a:t>Mi Pueblo</a:t>
            </a:r>
          </a:p>
        </p:txBody>
      </p:sp>
      <p:sp>
        <p:nvSpPr>
          <p:cNvPr id="7" name="">
            <a:extLst xmlns:a="http://schemas.openxmlformats.org/drawingml/2006/main">
              <a:ext uri="{FF2B5EF4-FFF2-40B4-BE49-F238E27FC236}">
                <a16:creationId xmlns:a16="http://schemas.microsoft.com/office/drawing/2014/main" id="{B67374A1-C764-42F4-A482-4265E3E28BD4}"/>
              </a:ext>
            </a:extLst>
          </p:cNvPr>
          <p:cNvSpPr>
            <a:spLocks xmlns:a="http://schemas.openxmlformats.org/drawingml/2006/main" noGrp="1"/>
          </p:cNvSpPr>
          <p:nvPr/>
        </p:nvSpPr>
        <p:spPr>
          <a:xfrm xmlns:a="http://schemas.openxmlformats.org/drawingml/2006/main">
            <a:off x="4876800" y="3162300"/>
            <a:ext cx="933450" cy="6667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7883D82-B5F1-4249-BEA1-196520AD90CA}"/>
              </a:ext>
            </a:extLst>
          </p:cNvPr>
          <p:cNvSpPr>
            <a:spLocks xmlns:a="http://schemas.openxmlformats.org/drawingml/2006/main" noGrp="1"/>
          </p:cNvSpPr>
          <p:nvPr/>
        </p:nvSpPr>
        <p:spPr>
          <a:xfrm xmlns:a="http://schemas.openxmlformats.org/drawingml/2006/main">
            <a:off x="4857750" y="3476625"/>
            <a:ext cx="6096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2025" b="0" i="0">
                <a:solidFill>
                  <a:srgbClr val="34241F"/>
                </a:solidFill>
                <a:latin typeface="DejaVu Sans"/>
                <a:ea typeface="DejaVu Sans"/>
                <a:cs typeface="DejaVu Sans"/>
              </a:defRPr>
            </a:pPr>
            <a:r>
              <a:rPr sz="2025" b="0" i="0">
                <a:solidFill>
                  <a:srgbClr val="34241F"/>
                </a:solidFill>
                <a:latin typeface="DejaVu Sans"/>
                <a:ea typeface="DejaVu Sans"/>
                <a:cs typeface="DejaVu Sans"/>
              </a:rPr>
              <a:t>Paint a neighborhood, hometown, or special place that has shaped your story.</a:t>
            </a:r>
          </a:p>
        </p:txBody>
      </p:sp>
      <p:sp>
        <p:nvSpPr>
          <p:cNvPr id="9" name="">
            <a:extLst xmlns:a="http://schemas.openxmlformats.org/drawingml/2006/main">
              <a:ext uri="{FF2B5EF4-FFF2-40B4-BE49-F238E27FC236}">
                <a16:creationId xmlns:a16="http://schemas.microsoft.com/office/drawing/2014/main" id="{325D6235-0762-4060-B091-136AF4C6362C}"/>
              </a:ext>
            </a:extLst>
          </p:cNvPr>
          <p:cNvSpPr>
            <a:spLocks xmlns:a="http://schemas.openxmlformats.org/drawingml/2006/main" noGrp="1"/>
          </p:cNvSpPr>
          <p:nvPr/>
        </p:nvSpPr>
        <p:spPr>
          <a:xfrm xmlns:a="http://schemas.openxmlformats.org/drawingml/2006/main">
            <a:off x="4857750" y="5257800"/>
            <a:ext cx="6096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500" b="0" i="1">
                <a:solidFill>
                  <a:srgbClr val="006B67"/>
                </a:solidFill>
                <a:latin typeface="DejaVu Sans"/>
                <a:ea typeface="DejaVu Sans"/>
                <a:cs typeface="DejaVu Sans"/>
              </a:defRPr>
            </a:pPr>
            <a:r>
              <a:rPr sz="1500" b="0" i="1">
                <a:solidFill>
                  <a:srgbClr val="006B67"/>
                </a:solidFill>
                <a:latin typeface="DejaVu Sans"/>
                <a:ea typeface="DejaVu Sans"/>
                <a:cs typeface="DejaVu Sans"/>
              </a:rPr>
              <a:t>Every story matters. Every voice belongs.</a:t>
            </a:r>
          </a:p>
        </p:txBody>
      </p:sp>
      <p:sp>
        <p:nvSpPr>
          <p:cNvPr id="10" name="">
            <a:extLst xmlns:a="http://schemas.openxmlformats.org/drawingml/2006/main">
              <a:ext uri="{FF2B5EF4-FFF2-40B4-BE49-F238E27FC236}">
                <a16:creationId xmlns:a16="http://schemas.microsoft.com/office/drawing/2014/main" id="{6419490A-03E4-4B37-9BCA-9A1A77E8A4D8}"/>
              </a:ext>
            </a:extLst>
          </p:cNvPr>
          <p:cNvSpPr>
            <a:spLocks xmlns:a="http://schemas.openxmlformats.org/drawingml/2006/main" noGrp="1"/>
          </p:cNvSpPr>
          <p:nvPr/>
        </p:nvSpPr>
        <p:spPr>
          <a:xfrm xmlns:a="http://schemas.openxmlformats.org/drawingml/2006/main">
            <a:off x="4857750" y="5857875"/>
            <a:ext cx="6096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125" b="1" i="0">
                <a:solidFill>
                  <a:srgbClr val="7D665C"/>
                </a:solidFill>
                <a:latin typeface="DejaVu Sans"/>
                <a:ea typeface="DejaVu Sans"/>
                <a:cs typeface="DejaVu Sans"/>
              </a:defRPr>
            </a:pPr>
            <a:r>
              <a:rPr sz="1125" b="1" i="0">
                <a:solidFill>
                  <a:srgbClr val="7D665C"/>
                </a:solidFill>
                <a:latin typeface="DejaVu Sans"/>
                <a:ea typeface="DejaVu Sans"/>
                <a:cs typeface="DejaVu Sans"/>
              </a:rPr>
              <a:t>Creative Storyteller Studio Café</a:t>
            </a:r>
          </a:p>
        </p:txBody>
      </p:sp>
    </p:spTree>
    <p:extLst>
      <p:ext uri="{BB962C8B-B14F-4D97-AF65-F5344CB8AC3E}">
        <p14:creationId xmlns:p14="http://schemas.microsoft.com/office/powerpoint/2010/main" val="80353885"/>
      </p:ext>
    </p:extLst>
  </p:cSld>
</p:sld>
</file>

<file path=ppt/slides/slide2.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38" name="">
            <a:extLst xmlns:a="http://schemas.openxmlformats.org/drawingml/2006/main">
              <a:ext uri="{FF2B5EF4-FFF2-40B4-BE49-F238E27FC236}">
                <a16:creationId xmlns:a16="http://schemas.microsoft.com/office/drawing/2014/main" id="{C54079B5-C232-4549-B63E-82D8B07186C0}"/>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006B67"/>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B91F2ED-C86F-4082-94FC-E774E3E144FF}"/>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006B67"/>
                </a:solidFill>
                <a:latin typeface="DejaVu Sans"/>
                <a:ea typeface="DejaVu Sans"/>
                <a:cs typeface="DejaVu Sans"/>
              </a:defRPr>
            </a:pPr>
            <a:r>
              <a:rPr sz="1050" b="1" i="0">
                <a:solidFill>
                  <a:srgbClr val="006B67"/>
                </a:solidFill>
                <a:latin typeface="DejaVu Sans"/>
                <a:ea typeface="DejaVu Sans"/>
                <a:cs typeface="DejaVu Sans"/>
              </a:rPr>
              <a:t>WORKSHOP MAP</a:t>
            </a:r>
          </a:p>
        </p:txBody>
      </p:sp>
      <p:sp>
        <p:nvSpPr>
          <p:cNvPr id="3" name="">
            <a:extLst xmlns:a="http://schemas.openxmlformats.org/drawingml/2006/main">
              <a:ext uri="{FF2B5EF4-FFF2-40B4-BE49-F238E27FC236}">
                <a16:creationId xmlns:a16="http://schemas.microsoft.com/office/drawing/2014/main" id="{74827085-492C-463B-A276-502B6DA96FDD}"/>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Our two-hour journey</a:t>
            </a:r>
          </a:p>
        </p:txBody>
      </p:sp>
      <p:sp>
        <p:nvSpPr>
          <p:cNvPr id="4" name="">
            <a:extLst xmlns:a="http://schemas.openxmlformats.org/drawingml/2006/main">
              <a:ext uri="{FF2B5EF4-FFF2-40B4-BE49-F238E27FC236}">
                <a16:creationId xmlns:a16="http://schemas.microsoft.com/office/drawing/2014/main" id="{B573EF96-7291-4D22-8F40-B568A0366BE4}"/>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DF05A8C-9724-4585-BAE0-A8088A7E46DE}"/>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02</a:t>
            </a:r>
          </a:p>
        </p:txBody>
      </p:sp>
      <p:sp>
        <p:nvSpPr>
          <p:cNvPr id="6" name="">
            <a:extLst xmlns:a="http://schemas.openxmlformats.org/drawingml/2006/main">
              <a:ext uri="{FF2B5EF4-FFF2-40B4-BE49-F238E27FC236}">
                <a16:creationId xmlns:a16="http://schemas.microsoft.com/office/drawing/2014/main" id="{FECB77F6-F204-4C40-9449-96FA92F369E6}"/>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AA682F08-2046-4718-994C-2B1B620AB348}"/>
              </a:ext>
            </a:extLst>
          </p:cNvPr>
          <p:cNvSpPr>
            <a:spLocks xmlns:a="http://schemas.openxmlformats.org/drawingml/2006/main" noGrp="1"/>
          </p:cNvSpPr>
          <p:nvPr/>
        </p:nvSpPr>
        <p:spPr>
          <a:xfrm xmlns:a="http://schemas.openxmlformats.org/drawingml/2006/main">
            <a:off x="609600" y="2076450"/>
            <a:ext cx="1428750" cy="1524000"/>
          </a:xfrm>
          <a:prstGeom xmlns:a="http://schemas.openxmlformats.org/drawingml/2006/main" prst="roundRect">
            <a:avLst>
              <a:gd name="adj" fmla="val 5333"/>
            </a:avLst>
          </a:prstGeom>
          <a:solidFill xmlns:a="http://schemas.openxmlformats.org/drawingml/2006/main">
            <a:srgbClr val="FFF9E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A6C20B8-2BD1-47B0-94B7-B11B9EF2B2CA}"/>
              </a:ext>
            </a:extLst>
          </p:cNvPr>
          <p:cNvSpPr>
            <a:spLocks xmlns:a="http://schemas.openxmlformats.org/drawingml/2006/main" noGrp="1"/>
          </p:cNvSpPr>
          <p:nvPr/>
        </p:nvSpPr>
        <p:spPr>
          <a:xfrm xmlns:a="http://schemas.openxmlformats.org/drawingml/2006/main">
            <a:off x="742950" y="2266950"/>
            <a:ext cx="1162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10</a:t>
            </a:r>
          </a:p>
        </p:txBody>
      </p:sp>
      <p:sp>
        <p:nvSpPr>
          <p:cNvPr id="9" name="">
            <a:extLst xmlns:a="http://schemas.openxmlformats.org/drawingml/2006/main">
              <a:ext uri="{FF2B5EF4-FFF2-40B4-BE49-F238E27FC236}">
                <a16:creationId xmlns:a16="http://schemas.microsoft.com/office/drawing/2014/main" id="{8AA8B027-6B27-4084-A1F8-A53B8EC3C067}"/>
              </a:ext>
            </a:extLst>
          </p:cNvPr>
          <p:cNvSpPr>
            <a:spLocks xmlns:a="http://schemas.openxmlformats.org/drawingml/2006/main" noGrp="1"/>
          </p:cNvSpPr>
          <p:nvPr/>
        </p:nvSpPr>
        <p:spPr>
          <a:xfrm xmlns:a="http://schemas.openxmlformats.org/drawingml/2006/main">
            <a:off x="742950" y="2800350"/>
            <a:ext cx="1162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min</a:t>
            </a:r>
          </a:p>
        </p:txBody>
      </p:sp>
      <p:sp>
        <p:nvSpPr>
          <p:cNvPr id="10" name="">
            <a:extLst xmlns:a="http://schemas.openxmlformats.org/drawingml/2006/main">
              <a:ext uri="{FF2B5EF4-FFF2-40B4-BE49-F238E27FC236}">
                <a16:creationId xmlns:a16="http://schemas.microsoft.com/office/drawing/2014/main" id="{120EF806-BE90-4028-88EB-B03103D96F13}"/>
              </a:ext>
            </a:extLst>
          </p:cNvPr>
          <p:cNvSpPr>
            <a:spLocks xmlns:a="http://schemas.openxmlformats.org/drawingml/2006/main" noGrp="1"/>
          </p:cNvSpPr>
          <p:nvPr/>
        </p:nvSpPr>
        <p:spPr>
          <a:xfrm xmlns:a="http://schemas.openxmlformats.org/drawingml/2006/main">
            <a:off x="742950" y="3105150"/>
            <a:ext cx="1162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125" b="1" i="0">
                <a:solidFill>
                  <a:srgbClr val="34241F"/>
                </a:solidFill>
                <a:latin typeface="DejaVu Sans"/>
                <a:ea typeface="DejaVu Sans"/>
                <a:cs typeface="DejaVu Sans"/>
              </a:defRPr>
            </a:pPr>
            <a:r>
              <a:rPr sz="1125" b="1" i="0">
                <a:solidFill>
                  <a:srgbClr val="34241F"/>
                </a:solidFill>
                <a:latin typeface="DejaVu Sans"/>
                <a:ea typeface="DejaVu Sans"/>
                <a:cs typeface="DejaVu Sans"/>
              </a:rPr>
              <a:t>Welcome + settle</a:t>
            </a:r>
          </a:p>
        </p:txBody>
      </p:sp>
      <p:sp>
        <p:nvSpPr>
          <p:cNvPr id="11" name="">
            <a:extLst xmlns:a="http://schemas.openxmlformats.org/drawingml/2006/main">
              <a:ext uri="{FF2B5EF4-FFF2-40B4-BE49-F238E27FC236}">
                <a16:creationId xmlns:a16="http://schemas.microsoft.com/office/drawing/2014/main" id="{2C65DBD9-1729-4532-82C8-D0D8FF52C8DA}"/>
              </a:ext>
            </a:extLst>
          </p:cNvPr>
          <p:cNvSpPr>
            <a:spLocks xmlns:a="http://schemas.openxmlformats.org/drawingml/2006/main" noGrp="1"/>
          </p:cNvSpPr>
          <p:nvPr/>
        </p:nvSpPr>
        <p:spPr>
          <a:xfrm xmlns:a="http://schemas.openxmlformats.org/drawingml/2006/main">
            <a:off x="2171700" y="2076450"/>
            <a:ext cx="1428750" cy="1524000"/>
          </a:xfrm>
          <a:prstGeom xmlns:a="http://schemas.openxmlformats.org/drawingml/2006/main" prst="roundRect">
            <a:avLst>
              <a:gd name="adj" fmla="val 5333"/>
            </a:avLst>
          </a:prstGeom>
          <a:solidFill xmlns:a="http://schemas.openxmlformats.org/drawingml/2006/main">
            <a:srgbClr val="FFF9EF"/>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4167418-BA0C-4609-96CB-81A2CC46181B}"/>
              </a:ext>
            </a:extLst>
          </p:cNvPr>
          <p:cNvSpPr>
            <a:spLocks xmlns:a="http://schemas.openxmlformats.org/drawingml/2006/main" noGrp="1"/>
          </p:cNvSpPr>
          <p:nvPr/>
        </p:nvSpPr>
        <p:spPr>
          <a:xfrm xmlns:a="http://schemas.openxmlformats.org/drawingml/2006/main">
            <a:off x="2305050" y="2266950"/>
            <a:ext cx="1162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15</a:t>
            </a:r>
          </a:p>
        </p:txBody>
      </p:sp>
      <p:sp>
        <p:nvSpPr>
          <p:cNvPr id="13" name="">
            <a:extLst xmlns:a="http://schemas.openxmlformats.org/drawingml/2006/main">
              <a:ext uri="{FF2B5EF4-FFF2-40B4-BE49-F238E27FC236}">
                <a16:creationId xmlns:a16="http://schemas.microsoft.com/office/drawing/2014/main" id="{E4F85028-3B11-4051-B218-02689582BD8A}"/>
              </a:ext>
            </a:extLst>
          </p:cNvPr>
          <p:cNvSpPr>
            <a:spLocks xmlns:a="http://schemas.openxmlformats.org/drawingml/2006/main" noGrp="1"/>
          </p:cNvSpPr>
          <p:nvPr/>
        </p:nvSpPr>
        <p:spPr>
          <a:xfrm xmlns:a="http://schemas.openxmlformats.org/drawingml/2006/main">
            <a:off x="2305050" y="2800350"/>
            <a:ext cx="1162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min</a:t>
            </a:r>
          </a:p>
        </p:txBody>
      </p:sp>
      <p:sp>
        <p:nvSpPr>
          <p:cNvPr id="14" name="">
            <a:extLst xmlns:a="http://schemas.openxmlformats.org/drawingml/2006/main">
              <a:ext uri="{FF2B5EF4-FFF2-40B4-BE49-F238E27FC236}">
                <a16:creationId xmlns:a16="http://schemas.microsoft.com/office/drawing/2014/main" id="{11ED07CC-2349-48A3-A0E6-EFA64221E2E6}"/>
              </a:ext>
            </a:extLst>
          </p:cNvPr>
          <p:cNvSpPr>
            <a:spLocks xmlns:a="http://schemas.openxmlformats.org/drawingml/2006/main" noGrp="1"/>
          </p:cNvSpPr>
          <p:nvPr/>
        </p:nvSpPr>
        <p:spPr>
          <a:xfrm xmlns:a="http://schemas.openxmlformats.org/drawingml/2006/main">
            <a:off x="2305050" y="3105150"/>
            <a:ext cx="1162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125" b="1" i="0">
                <a:solidFill>
                  <a:srgbClr val="34241F"/>
                </a:solidFill>
                <a:latin typeface="DejaVu Sans"/>
                <a:ea typeface="DejaVu Sans"/>
                <a:cs typeface="DejaVu Sans"/>
              </a:defRPr>
            </a:pPr>
            <a:r>
              <a:rPr sz="1125" b="1" i="0">
                <a:solidFill>
                  <a:srgbClr val="34241F"/>
                </a:solidFill>
                <a:latin typeface="DejaVu Sans"/>
                <a:ea typeface="DejaVu Sans"/>
                <a:cs typeface="DejaVu Sans"/>
              </a:rPr>
              <a:t>Story + memory</a:t>
            </a:r>
          </a:p>
        </p:txBody>
      </p:sp>
      <p:sp>
        <p:nvSpPr>
          <p:cNvPr id="15" name="">
            <a:extLst xmlns:a="http://schemas.openxmlformats.org/drawingml/2006/main">
              <a:ext uri="{FF2B5EF4-FFF2-40B4-BE49-F238E27FC236}">
                <a16:creationId xmlns:a16="http://schemas.microsoft.com/office/drawing/2014/main" id="{73A9E53A-33E1-4C5C-8B48-6D15BB5F0E45}"/>
              </a:ext>
            </a:extLst>
          </p:cNvPr>
          <p:cNvSpPr>
            <a:spLocks xmlns:a="http://schemas.openxmlformats.org/drawingml/2006/main" noGrp="1"/>
          </p:cNvSpPr>
          <p:nvPr/>
        </p:nvSpPr>
        <p:spPr>
          <a:xfrm xmlns:a="http://schemas.openxmlformats.org/drawingml/2006/main">
            <a:off x="3733800" y="2076450"/>
            <a:ext cx="1428750" cy="1524000"/>
          </a:xfrm>
          <a:prstGeom xmlns:a="http://schemas.openxmlformats.org/drawingml/2006/main" prst="roundRect">
            <a:avLst>
              <a:gd name="adj" fmla="val 5333"/>
            </a:avLst>
          </a:prstGeom>
          <a:solidFill xmlns:a="http://schemas.openxmlformats.org/drawingml/2006/main">
            <a:srgbClr val="FFF9E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B227611D-638B-475D-98E7-3B6E30E7579D}"/>
              </a:ext>
            </a:extLst>
          </p:cNvPr>
          <p:cNvSpPr>
            <a:spLocks xmlns:a="http://schemas.openxmlformats.org/drawingml/2006/main" noGrp="1"/>
          </p:cNvSpPr>
          <p:nvPr/>
        </p:nvSpPr>
        <p:spPr>
          <a:xfrm xmlns:a="http://schemas.openxmlformats.org/drawingml/2006/main">
            <a:off x="3867150" y="2266950"/>
            <a:ext cx="1162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15</a:t>
            </a:r>
          </a:p>
        </p:txBody>
      </p:sp>
      <p:sp>
        <p:nvSpPr>
          <p:cNvPr id="17" name="">
            <a:extLst xmlns:a="http://schemas.openxmlformats.org/drawingml/2006/main">
              <a:ext uri="{FF2B5EF4-FFF2-40B4-BE49-F238E27FC236}">
                <a16:creationId xmlns:a16="http://schemas.microsoft.com/office/drawing/2014/main" id="{152B3C6E-2200-4318-8135-55E2008BD011}"/>
              </a:ext>
            </a:extLst>
          </p:cNvPr>
          <p:cNvSpPr>
            <a:spLocks xmlns:a="http://schemas.openxmlformats.org/drawingml/2006/main" noGrp="1"/>
          </p:cNvSpPr>
          <p:nvPr/>
        </p:nvSpPr>
        <p:spPr>
          <a:xfrm xmlns:a="http://schemas.openxmlformats.org/drawingml/2006/main">
            <a:off x="3867150" y="2800350"/>
            <a:ext cx="1162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min</a:t>
            </a:r>
          </a:p>
        </p:txBody>
      </p:sp>
      <p:sp>
        <p:nvSpPr>
          <p:cNvPr id="18" name="">
            <a:extLst xmlns:a="http://schemas.openxmlformats.org/drawingml/2006/main">
              <a:ext uri="{FF2B5EF4-FFF2-40B4-BE49-F238E27FC236}">
                <a16:creationId xmlns:a16="http://schemas.microsoft.com/office/drawing/2014/main" id="{549E3F97-F4C7-4FD3-BF47-818BD0697556}"/>
              </a:ext>
            </a:extLst>
          </p:cNvPr>
          <p:cNvSpPr>
            <a:spLocks xmlns:a="http://schemas.openxmlformats.org/drawingml/2006/main" noGrp="1"/>
          </p:cNvSpPr>
          <p:nvPr/>
        </p:nvSpPr>
        <p:spPr>
          <a:xfrm xmlns:a="http://schemas.openxmlformats.org/drawingml/2006/main">
            <a:off x="3867150" y="3105150"/>
            <a:ext cx="1162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125" b="1" i="0">
                <a:solidFill>
                  <a:srgbClr val="34241F"/>
                </a:solidFill>
                <a:latin typeface="DejaVu Sans"/>
                <a:ea typeface="DejaVu Sans"/>
                <a:cs typeface="DejaVu Sans"/>
              </a:defRPr>
            </a:pPr>
            <a:r>
              <a:rPr sz="1125" b="1" i="0">
                <a:solidFill>
                  <a:srgbClr val="34241F"/>
                </a:solidFill>
                <a:latin typeface="DejaVu Sans"/>
                <a:ea typeface="DejaVu Sans"/>
                <a:cs typeface="DejaVu Sans"/>
              </a:rPr>
              <a:t>Plan + sketch</a:t>
            </a:r>
          </a:p>
        </p:txBody>
      </p:sp>
      <p:sp>
        <p:nvSpPr>
          <p:cNvPr id="19" name="">
            <a:extLst xmlns:a="http://schemas.openxmlformats.org/drawingml/2006/main">
              <a:ext uri="{FF2B5EF4-FFF2-40B4-BE49-F238E27FC236}">
                <a16:creationId xmlns:a16="http://schemas.microsoft.com/office/drawing/2014/main" id="{48DD2EDE-9869-450B-BC12-54737578D6D9}"/>
              </a:ext>
            </a:extLst>
          </p:cNvPr>
          <p:cNvSpPr>
            <a:spLocks xmlns:a="http://schemas.openxmlformats.org/drawingml/2006/main" noGrp="1"/>
          </p:cNvSpPr>
          <p:nvPr/>
        </p:nvSpPr>
        <p:spPr>
          <a:xfrm xmlns:a="http://schemas.openxmlformats.org/drawingml/2006/main">
            <a:off x="5295900" y="2076450"/>
            <a:ext cx="1809750" cy="1524000"/>
          </a:xfrm>
          <a:prstGeom xmlns:a="http://schemas.openxmlformats.org/drawingml/2006/main" prst="roundRect">
            <a:avLst>
              <a:gd name="adj" fmla="val 5000"/>
            </a:avLst>
          </a:prstGeom>
          <a:solidFill xmlns:a="http://schemas.openxmlformats.org/drawingml/2006/main">
            <a:srgbClr val="006B67"/>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94CEC73-462D-456C-B25A-A1220ED7D75D}"/>
              </a:ext>
            </a:extLst>
          </p:cNvPr>
          <p:cNvSpPr>
            <a:spLocks xmlns:a="http://schemas.openxmlformats.org/drawingml/2006/main" noGrp="1"/>
          </p:cNvSpPr>
          <p:nvPr/>
        </p:nvSpPr>
        <p:spPr>
          <a:xfrm xmlns:a="http://schemas.openxmlformats.org/drawingml/2006/main">
            <a:off x="5429250" y="2266950"/>
            <a:ext cx="1543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850" b="1" i="0">
                <a:solidFill>
                  <a:srgbClr val="FFFFFF"/>
                </a:solidFill>
                <a:latin typeface="DejaVu Sans"/>
                <a:ea typeface="DejaVu Sans"/>
                <a:cs typeface="DejaVu Sans"/>
              </a:defRPr>
            </a:pPr>
            <a:r>
              <a:rPr sz="2850" b="1" i="0">
                <a:solidFill>
                  <a:srgbClr val="FFFFFF"/>
                </a:solidFill>
                <a:latin typeface="DejaVu Sans"/>
                <a:ea typeface="DejaVu Sans"/>
                <a:cs typeface="DejaVu Sans"/>
              </a:rPr>
              <a:t>50</a:t>
            </a:r>
          </a:p>
        </p:txBody>
      </p:sp>
      <p:sp>
        <p:nvSpPr>
          <p:cNvPr id="21" name="">
            <a:extLst xmlns:a="http://schemas.openxmlformats.org/drawingml/2006/main">
              <a:ext uri="{FF2B5EF4-FFF2-40B4-BE49-F238E27FC236}">
                <a16:creationId xmlns:a16="http://schemas.microsoft.com/office/drawing/2014/main" id="{35D7163E-9576-4644-802D-920A24D72894}"/>
              </a:ext>
            </a:extLst>
          </p:cNvPr>
          <p:cNvSpPr>
            <a:spLocks xmlns:a="http://schemas.openxmlformats.org/drawingml/2006/main" noGrp="1"/>
          </p:cNvSpPr>
          <p:nvPr/>
        </p:nvSpPr>
        <p:spPr>
          <a:xfrm xmlns:a="http://schemas.openxmlformats.org/drawingml/2006/main">
            <a:off x="5429250" y="2800350"/>
            <a:ext cx="1543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975" b="1" i="0">
                <a:solidFill>
                  <a:srgbClr val="C99A35"/>
                </a:solidFill>
                <a:latin typeface="DejaVu Sans"/>
                <a:ea typeface="DejaVu Sans"/>
                <a:cs typeface="DejaVu Sans"/>
              </a:defRPr>
            </a:pPr>
            <a:r>
              <a:rPr sz="975" b="1" i="0">
                <a:solidFill>
                  <a:srgbClr val="C99A35"/>
                </a:solidFill>
                <a:latin typeface="DejaVu Sans"/>
                <a:ea typeface="DejaVu Sans"/>
                <a:cs typeface="DejaVu Sans"/>
              </a:rPr>
              <a:t>min</a:t>
            </a:r>
          </a:p>
        </p:txBody>
      </p:sp>
      <p:sp>
        <p:nvSpPr>
          <p:cNvPr id="22" name="">
            <a:extLst xmlns:a="http://schemas.openxmlformats.org/drawingml/2006/main">
              <a:ext uri="{FF2B5EF4-FFF2-40B4-BE49-F238E27FC236}">
                <a16:creationId xmlns:a16="http://schemas.microsoft.com/office/drawing/2014/main" id="{173C4548-729C-45F0-B1B6-5178216C957C}"/>
              </a:ext>
            </a:extLst>
          </p:cNvPr>
          <p:cNvSpPr>
            <a:spLocks xmlns:a="http://schemas.openxmlformats.org/drawingml/2006/main" noGrp="1"/>
          </p:cNvSpPr>
          <p:nvPr/>
        </p:nvSpPr>
        <p:spPr>
          <a:xfrm xmlns:a="http://schemas.openxmlformats.org/drawingml/2006/main">
            <a:off x="5429250" y="3105150"/>
            <a:ext cx="1543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125" b="1" i="0">
                <a:solidFill>
                  <a:srgbClr val="FFFFFF"/>
                </a:solidFill>
                <a:latin typeface="DejaVu Sans"/>
                <a:ea typeface="DejaVu Sans"/>
                <a:cs typeface="DejaVu Sans"/>
              </a:defRPr>
            </a:pPr>
            <a:r>
              <a:rPr sz="1125" b="1" i="0">
                <a:solidFill>
                  <a:srgbClr val="FFFFFF"/>
                </a:solidFill>
                <a:latin typeface="DejaVu Sans"/>
                <a:ea typeface="DejaVu Sans"/>
                <a:cs typeface="DejaVu Sans"/>
              </a:rPr>
              <a:t>Paint</a:t>
            </a:r>
          </a:p>
        </p:txBody>
      </p:sp>
      <p:sp>
        <p:nvSpPr>
          <p:cNvPr id="23" name="">
            <a:extLst xmlns:a="http://schemas.openxmlformats.org/drawingml/2006/main">
              <a:ext uri="{FF2B5EF4-FFF2-40B4-BE49-F238E27FC236}">
                <a16:creationId xmlns:a16="http://schemas.microsoft.com/office/drawing/2014/main" id="{23F3E3C6-1052-442E-90A3-9D7BE355D3D0}"/>
              </a:ext>
            </a:extLst>
          </p:cNvPr>
          <p:cNvSpPr>
            <a:spLocks xmlns:a="http://schemas.openxmlformats.org/drawingml/2006/main" noGrp="1"/>
          </p:cNvSpPr>
          <p:nvPr/>
        </p:nvSpPr>
        <p:spPr>
          <a:xfrm xmlns:a="http://schemas.openxmlformats.org/drawingml/2006/main">
            <a:off x="7239000" y="2076450"/>
            <a:ext cx="1428750" cy="1524000"/>
          </a:xfrm>
          <a:prstGeom xmlns:a="http://schemas.openxmlformats.org/drawingml/2006/main" prst="roundRect">
            <a:avLst>
              <a:gd name="adj" fmla="val 5333"/>
            </a:avLst>
          </a:prstGeom>
          <a:solidFill xmlns:a="http://schemas.openxmlformats.org/drawingml/2006/main">
            <a:srgbClr val="FFF9E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90D07B68-886B-49FC-BCD3-47084839A0AF}"/>
              </a:ext>
            </a:extLst>
          </p:cNvPr>
          <p:cNvSpPr>
            <a:spLocks xmlns:a="http://schemas.openxmlformats.org/drawingml/2006/main" noGrp="1"/>
          </p:cNvSpPr>
          <p:nvPr/>
        </p:nvSpPr>
        <p:spPr>
          <a:xfrm xmlns:a="http://schemas.openxmlformats.org/drawingml/2006/main">
            <a:off x="7372350" y="2266950"/>
            <a:ext cx="1162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15</a:t>
            </a:r>
          </a:p>
        </p:txBody>
      </p:sp>
      <p:sp>
        <p:nvSpPr>
          <p:cNvPr id="25" name="">
            <a:extLst xmlns:a="http://schemas.openxmlformats.org/drawingml/2006/main">
              <a:ext uri="{FF2B5EF4-FFF2-40B4-BE49-F238E27FC236}">
                <a16:creationId xmlns:a16="http://schemas.microsoft.com/office/drawing/2014/main" id="{0EFF2AE3-EE27-4933-81D2-55ABFA8A0C76}"/>
              </a:ext>
            </a:extLst>
          </p:cNvPr>
          <p:cNvSpPr>
            <a:spLocks xmlns:a="http://schemas.openxmlformats.org/drawingml/2006/main" noGrp="1"/>
          </p:cNvSpPr>
          <p:nvPr/>
        </p:nvSpPr>
        <p:spPr>
          <a:xfrm xmlns:a="http://schemas.openxmlformats.org/drawingml/2006/main">
            <a:off x="7372350" y="2800350"/>
            <a:ext cx="1162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min</a:t>
            </a:r>
          </a:p>
        </p:txBody>
      </p:sp>
      <p:sp>
        <p:nvSpPr>
          <p:cNvPr id="26" name="">
            <a:extLst xmlns:a="http://schemas.openxmlformats.org/drawingml/2006/main">
              <a:ext uri="{FF2B5EF4-FFF2-40B4-BE49-F238E27FC236}">
                <a16:creationId xmlns:a16="http://schemas.microsoft.com/office/drawing/2014/main" id="{B3C56420-A1FE-4721-8F68-F63244255EAA}"/>
              </a:ext>
            </a:extLst>
          </p:cNvPr>
          <p:cNvSpPr>
            <a:spLocks xmlns:a="http://schemas.openxmlformats.org/drawingml/2006/main" noGrp="1"/>
          </p:cNvSpPr>
          <p:nvPr/>
        </p:nvSpPr>
        <p:spPr>
          <a:xfrm xmlns:a="http://schemas.openxmlformats.org/drawingml/2006/main">
            <a:off x="7372350" y="3105150"/>
            <a:ext cx="1162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125" b="1" i="0">
                <a:solidFill>
                  <a:srgbClr val="34241F"/>
                </a:solidFill>
                <a:latin typeface="DejaVu Sans"/>
                <a:ea typeface="DejaVu Sans"/>
                <a:cs typeface="DejaVu Sans"/>
              </a:defRPr>
            </a:pPr>
            <a:r>
              <a:rPr sz="1125" b="1" i="0">
                <a:solidFill>
                  <a:srgbClr val="34241F"/>
                </a:solidFill>
                <a:latin typeface="DejaVu Sans"/>
                <a:ea typeface="DejaVu Sans"/>
                <a:cs typeface="DejaVu Sans"/>
              </a:rPr>
              <a:t>Write</a:t>
            </a:r>
          </a:p>
        </p:txBody>
      </p:sp>
      <p:sp>
        <p:nvSpPr>
          <p:cNvPr id="27" name="">
            <a:extLst xmlns:a="http://schemas.openxmlformats.org/drawingml/2006/main">
              <a:ext uri="{FF2B5EF4-FFF2-40B4-BE49-F238E27FC236}">
                <a16:creationId xmlns:a16="http://schemas.microsoft.com/office/drawing/2014/main" id="{FD560836-38E6-48CC-B72F-48CC2EF39E14}"/>
              </a:ext>
            </a:extLst>
          </p:cNvPr>
          <p:cNvSpPr>
            <a:spLocks xmlns:a="http://schemas.openxmlformats.org/drawingml/2006/main" noGrp="1"/>
          </p:cNvSpPr>
          <p:nvPr/>
        </p:nvSpPr>
        <p:spPr>
          <a:xfrm xmlns:a="http://schemas.openxmlformats.org/drawingml/2006/main">
            <a:off x="8801100" y="2076450"/>
            <a:ext cx="1428750" cy="1524000"/>
          </a:xfrm>
          <a:prstGeom xmlns:a="http://schemas.openxmlformats.org/drawingml/2006/main" prst="roundRect">
            <a:avLst>
              <a:gd name="adj" fmla="val 5333"/>
            </a:avLst>
          </a:prstGeom>
          <a:solidFill xmlns:a="http://schemas.openxmlformats.org/drawingml/2006/main">
            <a:srgbClr val="FFF9EF"/>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D4422846-FA30-426D-8AC2-5018D869E708}"/>
              </a:ext>
            </a:extLst>
          </p:cNvPr>
          <p:cNvSpPr>
            <a:spLocks xmlns:a="http://schemas.openxmlformats.org/drawingml/2006/main" noGrp="1"/>
          </p:cNvSpPr>
          <p:nvPr/>
        </p:nvSpPr>
        <p:spPr>
          <a:xfrm xmlns:a="http://schemas.openxmlformats.org/drawingml/2006/main">
            <a:off x="8934450" y="2266950"/>
            <a:ext cx="1162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10</a:t>
            </a:r>
          </a:p>
        </p:txBody>
      </p:sp>
      <p:sp>
        <p:nvSpPr>
          <p:cNvPr id="29" name="">
            <a:extLst xmlns:a="http://schemas.openxmlformats.org/drawingml/2006/main">
              <a:ext uri="{FF2B5EF4-FFF2-40B4-BE49-F238E27FC236}">
                <a16:creationId xmlns:a16="http://schemas.microsoft.com/office/drawing/2014/main" id="{BD25F8E7-21AC-461F-8C88-7775EAD4294C}"/>
              </a:ext>
            </a:extLst>
          </p:cNvPr>
          <p:cNvSpPr>
            <a:spLocks xmlns:a="http://schemas.openxmlformats.org/drawingml/2006/main" noGrp="1"/>
          </p:cNvSpPr>
          <p:nvPr/>
        </p:nvSpPr>
        <p:spPr>
          <a:xfrm xmlns:a="http://schemas.openxmlformats.org/drawingml/2006/main">
            <a:off x="8934450" y="2800350"/>
            <a:ext cx="1162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min</a:t>
            </a:r>
          </a:p>
        </p:txBody>
      </p:sp>
      <p:sp>
        <p:nvSpPr>
          <p:cNvPr id="30" name="">
            <a:extLst xmlns:a="http://schemas.openxmlformats.org/drawingml/2006/main">
              <a:ext uri="{FF2B5EF4-FFF2-40B4-BE49-F238E27FC236}">
                <a16:creationId xmlns:a16="http://schemas.microsoft.com/office/drawing/2014/main" id="{1908A9BC-6D26-4B39-90FA-C94E686C97AC}"/>
              </a:ext>
            </a:extLst>
          </p:cNvPr>
          <p:cNvSpPr>
            <a:spLocks xmlns:a="http://schemas.openxmlformats.org/drawingml/2006/main" noGrp="1"/>
          </p:cNvSpPr>
          <p:nvPr/>
        </p:nvSpPr>
        <p:spPr>
          <a:xfrm xmlns:a="http://schemas.openxmlformats.org/drawingml/2006/main">
            <a:off x="8934450" y="3105150"/>
            <a:ext cx="1162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125" b="1" i="0">
                <a:solidFill>
                  <a:srgbClr val="34241F"/>
                </a:solidFill>
                <a:latin typeface="DejaVu Sans"/>
                <a:ea typeface="DejaVu Sans"/>
                <a:cs typeface="DejaVu Sans"/>
              </a:defRPr>
            </a:pPr>
            <a:r>
              <a:rPr sz="1125" b="1" i="0">
                <a:solidFill>
                  <a:srgbClr val="34241F"/>
                </a:solidFill>
                <a:latin typeface="DejaVu Sans"/>
                <a:ea typeface="DejaVu Sans"/>
                <a:cs typeface="DejaVu Sans"/>
              </a:rPr>
              <a:t>Optional sharing</a:t>
            </a:r>
          </a:p>
        </p:txBody>
      </p:sp>
      <p:sp>
        <p:nvSpPr>
          <p:cNvPr id="31" name="">
            <a:extLst xmlns:a="http://schemas.openxmlformats.org/drawingml/2006/main">
              <a:ext uri="{FF2B5EF4-FFF2-40B4-BE49-F238E27FC236}">
                <a16:creationId xmlns:a16="http://schemas.microsoft.com/office/drawing/2014/main" id="{7A4F2AF5-849E-477D-B981-1BAF60ACA9F1}"/>
              </a:ext>
            </a:extLst>
          </p:cNvPr>
          <p:cNvSpPr>
            <a:spLocks xmlns:a="http://schemas.openxmlformats.org/drawingml/2006/main" noGrp="1"/>
          </p:cNvSpPr>
          <p:nvPr/>
        </p:nvSpPr>
        <p:spPr>
          <a:xfrm xmlns:a="http://schemas.openxmlformats.org/drawingml/2006/main">
            <a:off x="10363200" y="2076450"/>
            <a:ext cx="1428750" cy="1524000"/>
          </a:xfrm>
          <a:prstGeom xmlns:a="http://schemas.openxmlformats.org/drawingml/2006/main" prst="roundRect">
            <a:avLst>
              <a:gd name="adj" fmla="val 5333"/>
            </a:avLst>
          </a:prstGeom>
          <a:solidFill xmlns:a="http://schemas.openxmlformats.org/drawingml/2006/main">
            <a:srgbClr val="FFF9EF"/>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BFC4CCC9-350D-44FC-A0EE-E6252C66B763}"/>
              </a:ext>
            </a:extLst>
          </p:cNvPr>
          <p:cNvSpPr>
            <a:spLocks xmlns:a="http://schemas.openxmlformats.org/drawingml/2006/main" noGrp="1"/>
          </p:cNvSpPr>
          <p:nvPr/>
        </p:nvSpPr>
        <p:spPr>
          <a:xfrm xmlns:a="http://schemas.openxmlformats.org/drawingml/2006/main">
            <a:off x="10496550" y="2266950"/>
            <a:ext cx="1162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5</a:t>
            </a:r>
          </a:p>
        </p:txBody>
      </p:sp>
      <p:sp>
        <p:nvSpPr>
          <p:cNvPr id="33" name="">
            <a:extLst xmlns:a="http://schemas.openxmlformats.org/drawingml/2006/main">
              <a:ext uri="{FF2B5EF4-FFF2-40B4-BE49-F238E27FC236}">
                <a16:creationId xmlns:a16="http://schemas.microsoft.com/office/drawing/2014/main" id="{DC50E6BF-8F5A-4A98-9586-FFB002F369FA}"/>
              </a:ext>
            </a:extLst>
          </p:cNvPr>
          <p:cNvSpPr>
            <a:spLocks xmlns:a="http://schemas.openxmlformats.org/drawingml/2006/main" noGrp="1"/>
          </p:cNvSpPr>
          <p:nvPr/>
        </p:nvSpPr>
        <p:spPr>
          <a:xfrm xmlns:a="http://schemas.openxmlformats.org/drawingml/2006/main">
            <a:off x="10496550" y="2800350"/>
            <a:ext cx="1162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min</a:t>
            </a:r>
          </a:p>
        </p:txBody>
      </p:sp>
      <p:sp>
        <p:nvSpPr>
          <p:cNvPr id="34" name="">
            <a:extLst xmlns:a="http://schemas.openxmlformats.org/drawingml/2006/main">
              <a:ext uri="{FF2B5EF4-FFF2-40B4-BE49-F238E27FC236}">
                <a16:creationId xmlns:a16="http://schemas.microsoft.com/office/drawing/2014/main" id="{EDF67788-0761-443E-8A90-CCD6C172D8B7}"/>
              </a:ext>
            </a:extLst>
          </p:cNvPr>
          <p:cNvSpPr>
            <a:spLocks xmlns:a="http://schemas.openxmlformats.org/drawingml/2006/main" noGrp="1"/>
          </p:cNvSpPr>
          <p:nvPr/>
        </p:nvSpPr>
        <p:spPr>
          <a:xfrm xmlns:a="http://schemas.openxmlformats.org/drawingml/2006/main">
            <a:off x="10496550" y="3105150"/>
            <a:ext cx="1162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125" b="1" i="0">
                <a:solidFill>
                  <a:srgbClr val="34241F"/>
                </a:solidFill>
                <a:latin typeface="DejaVu Sans"/>
                <a:ea typeface="DejaVu Sans"/>
                <a:cs typeface="DejaVu Sans"/>
              </a:defRPr>
            </a:pPr>
            <a:r>
              <a:rPr sz="1125" b="1" i="0">
                <a:solidFill>
                  <a:srgbClr val="34241F"/>
                </a:solidFill>
                <a:latin typeface="DejaVu Sans"/>
                <a:ea typeface="DejaVu Sans"/>
                <a:cs typeface="DejaVu Sans"/>
              </a:rPr>
              <a:t>Close</a:t>
            </a:r>
          </a:p>
        </p:txBody>
      </p:sp>
      <p:sp>
        <p:nvSpPr>
          <p:cNvPr id="35" name="">
            <a:extLst xmlns:a="http://schemas.openxmlformats.org/drawingml/2006/main">
              <a:ext uri="{FF2B5EF4-FFF2-40B4-BE49-F238E27FC236}">
                <a16:creationId xmlns:a16="http://schemas.microsoft.com/office/drawing/2014/main" id="{67CCDA66-E239-40AA-977E-90038B3E07EC}"/>
              </a:ext>
            </a:extLst>
          </p:cNvPr>
          <p:cNvSpPr>
            <a:spLocks xmlns:a="http://schemas.openxmlformats.org/drawingml/2006/main" noGrp="1"/>
          </p:cNvSpPr>
          <p:nvPr/>
        </p:nvSpPr>
        <p:spPr>
          <a:xfrm xmlns:a="http://schemas.openxmlformats.org/drawingml/2006/main">
            <a:off x="609600" y="4191000"/>
            <a:ext cx="10668000" cy="1104900"/>
          </a:xfrm>
          <a:prstGeom xmlns:a="http://schemas.openxmlformats.org/drawingml/2006/main" prst="roundRect">
            <a:avLst>
              <a:gd name="adj" fmla="val 6897"/>
            </a:avLst>
          </a:prstGeom>
          <a:solidFill xmlns:a="http://schemas.openxmlformats.org/drawingml/2006/main">
            <a:srgbClr val="DCEDEA"/>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7EFC15B0-B316-4CE2-95BC-147B28AC9EFA}"/>
              </a:ext>
            </a:extLst>
          </p:cNvPr>
          <p:cNvSpPr>
            <a:spLocks xmlns:a="http://schemas.openxmlformats.org/drawingml/2006/main" noGrp="1"/>
          </p:cNvSpPr>
          <p:nvPr/>
        </p:nvSpPr>
        <p:spPr>
          <a:xfrm xmlns:a="http://schemas.openxmlformats.org/drawingml/2006/main">
            <a:off x="857250" y="4381500"/>
            <a:ext cx="238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006B67"/>
                </a:solidFill>
                <a:latin typeface="DejaVu Sans"/>
                <a:ea typeface="DejaVu Sans"/>
                <a:cs typeface="DejaVu Sans"/>
              </a:defRPr>
            </a:pPr>
            <a:r>
              <a:rPr sz="1350" b="1" i="0">
                <a:solidFill>
                  <a:srgbClr val="006B67"/>
                </a:solidFill>
                <a:latin typeface="DejaVu Sans"/>
                <a:ea typeface="DejaVu Sans"/>
                <a:cs typeface="DejaVu Sans"/>
              </a:rPr>
              <a:t>Facilitator intention</a:t>
            </a:r>
          </a:p>
        </p:txBody>
      </p:sp>
      <p:sp>
        <p:nvSpPr>
          <p:cNvPr id="37" name="">
            <a:extLst xmlns:a="http://schemas.openxmlformats.org/drawingml/2006/main">
              <a:ext uri="{FF2B5EF4-FFF2-40B4-BE49-F238E27FC236}">
                <a16:creationId xmlns:a16="http://schemas.microsoft.com/office/drawing/2014/main" id="{546FD48A-CE0D-4CE2-8854-6E0E8929CD80}"/>
              </a:ext>
            </a:extLst>
          </p:cNvPr>
          <p:cNvSpPr>
            <a:spLocks xmlns:a="http://schemas.openxmlformats.org/drawingml/2006/main" noGrp="1"/>
          </p:cNvSpPr>
          <p:nvPr/>
        </p:nvSpPr>
        <p:spPr>
          <a:xfrm xmlns:a="http://schemas.openxmlformats.org/drawingml/2006/main">
            <a:off x="857250" y="4705350"/>
            <a:ext cx="9906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Create a calm rhythm. Protect quiet painting time. Invite memories without asking anyone to explain or disclose more than they choose.</a:t>
            </a:r>
          </a:p>
        </p:txBody>
      </p:sp>
    </p:spTree>
    <p:extLst>
      <p:ext uri="{BB962C8B-B14F-4D97-AF65-F5344CB8AC3E}">
        <p14:creationId xmlns:p14="http://schemas.microsoft.com/office/powerpoint/2010/main" val="137988669"/>
      </p:ext>
    </p:extLst>
  </p:cSld>
</p:sld>
</file>

<file path=ppt/slides/slide3.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091A16D8-B383-45B4-BE47-9D7E9BEB13A1}"/>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B7533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CCA318D-C147-42D1-914B-811208E6E6FC}"/>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B7533E"/>
                </a:solidFill>
                <a:latin typeface="DejaVu Sans"/>
                <a:ea typeface="DejaVu Sans"/>
                <a:cs typeface="DejaVu Sans"/>
              </a:defRPr>
            </a:pPr>
            <a:r>
              <a:rPr sz="1050" b="1" i="0">
                <a:solidFill>
                  <a:srgbClr val="B7533E"/>
                </a:solidFill>
                <a:latin typeface="DejaVu Sans"/>
                <a:ea typeface="DejaVu Sans"/>
                <a:cs typeface="DejaVu Sans"/>
              </a:rPr>
              <a:t>PREPARE</a:t>
            </a:r>
          </a:p>
        </p:txBody>
      </p:sp>
      <p:sp>
        <p:nvSpPr>
          <p:cNvPr id="3" name="">
            <a:extLst xmlns:a="http://schemas.openxmlformats.org/drawingml/2006/main">
              <a:ext uri="{FF2B5EF4-FFF2-40B4-BE49-F238E27FC236}">
                <a16:creationId xmlns:a16="http://schemas.microsoft.com/office/drawing/2014/main" id="{641037CB-E4DE-4FEA-99AB-6FC7FBB46836}"/>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Gather your materials</a:t>
            </a:r>
          </a:p>
        </p:txBody>
      </p:sp>
      <p:sp>
        <p:nvSpPr>
          <p:cNvPr id="4" name="">
            <a:extLst xmlns:a="http://schemas.openxmlformats.org/drawingml/2006/main">
              <a:ext uri="{FF2B5EF4-FFF2-40B4-BE49-F238E27FC236}">
                <a16:creationId xmlns:a16="http://schemas.microsoft.com/office/drawing/2014/main" id="{67B82302-6FD1-4BDC-80FB-037350593D1A}"/>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91392DF-56D5-41C9-9006-AA92940F91AE}"/>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03</a:t>
            </a:r>
          </a:p>
        </p:txBody>
      </p:sp>
      <p:sp>
        <p:nvSpPr>
          <p:cNvPr id="6" name="">
            <a:extLst xmlns:a="http://schemas.openxmlformats.org/drawingml/2006/main">
              <a:ext uri="{FF2B5EF4-FFF2-40B4-BE49-F238E27FC236}">
                <a16:creationId xmlns:a16="http://schemas.microsoft.com/office/drawing/2014/main" id="{D5D57683-48BA-44A8-922D-85618477CEEE}"/>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85ECACDF-3768-40B4-851B-4DF29FFC5897}"/>
              </a:ext>
            </a:extLst>
          </p:cNvPr>
          <p:cNvSpPr>
            <a:spLocks xmlns:a="http://schemas.openxmlformats.org/drawingml/2006/main" noGrp="1"/>
          </p:cNvSpPr>
          <p:nvPr/>
        </p:nvSpPr>
        <p:spPr>
          <a:xfrm xmlns:a="http://schemas.openxmlformats.org/drawingml/2006/main">
            <a:off x="609600" y="1847850"/>
            <a:ext cx="3333750" cy="3429000"/>
          </a:xfrm>
          <a:prstGeom xmlns:a="http://schemas.openxmlformats.org/drawingml/2006/main" prst="roundRect">
            <a:avLst>
              <a:gd name="adj" fmla="val 2286"/>
            </a:avLst>
          </a:prstGeom>
          <a:solidFill xmlns:a="http://schemas.openxmlformats.org/drawingml/2006/main">
            <a:srgbClr val="FFF9E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41156F6-DB0B-4AD4-86C6-C9A3CF53241F}"/>
              </a:ext>
            </a:extLst>
          </p:cNvPr>
          <p:cNvSpPr>
            <a:spLocks xmlns:a="http://schemas.openxmlformats.org/drawingml/2006/main" noGrp="1"/>
          </p:cNvSpPr>
          <p:nvPr/>
        </p:nvSpPr>
        <p:spPr>
          <a:xfrm xmlns:a="http://schemas.openxmlformats.org/drawingml/2006/main">
            <a:off x="609600" y="1847850"/>
            <a:ext cx="114300" cy="3429000"/>
          </a:xfrm>
          <a:prstGeom xmlns:a="http://schemas.openxmlformats.org/drawingml/2006/main" prst="roundRect">
            <a:avLst>
              <a:gd name="adj" fmla="val 50000"/>
            </a:avLst>
          </a:prstGeom>
          <a:solidFill xmlns:a="http://schemas.openxmlformats.org/drawingml/2006/main">
            <a:srgbClr val="B7533E"/>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A71D014A-87B6-426E-A53C-01E5CC056F8C}"/>
              </a:ext>
            </a:extLst>
          </p:cNvPr>
          <p:cNvSpPr>
            <a:spLocks xmlns:a="http://schemas.openxmlformats.org/drawingml/2006/main" noGrp="1"/>
          </p:cNvSpPr>
          <p:nvPr/>
        </p:nvSpPr>
        <p:spPr>
          <a:xfrm xmlns:a="http://schemas.openxmlformats.org/drawingml/2006/main">
            <a:off x="876300" y="200025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B7533E"/>
                </a:solidFill>
                <a:latin typeface="DejaVu Sans"/>
                <a:ea typeface="DejaVu Sans"/>
                <a:cs typeface="DejaVu Sans"/>
              </a:defRPr>
            </a:pPr>
            <a:r>
              <a:rPr sz="1425" b="1" i="0">
                <a:solidFill>
                  <a:srgbClr val="B7533E"/>
                </a:solidFill>
                <a:latin typeface="DejaVu Sans"/>
                <a:ea typeface="DejaVu Sans"/>
                <a:cs typeface="DejaVu Sans"/>
              </a:rPr>
              <a:t>Painting</a:t>
            </a:r>
          </a:p>
        </p:txBody>
      </p:sp>
      <p:sp>
        <p:nvSpPr>
          <p:cNvPr id="10" name="">
            <a:extLst xmlns:a="http://schemas.openxmlformats.org/drawingml/2006/main">
              <a:ext uri="{FF2B5EF4-FFF2-40B4-BE49-F238E27FC236}">
                <a16:creationId xmlns:a16="http://schemas.microsoft.com/office/drawing/2014/main" id="{C3CEBBB3-E2D8-4357-95F4-7638868C6B00}"/>
              </a:ext>
            </a:extLst>
          </p:cNvPr>
          <p:cNvSpPr>
            <a:spLocks xmlns:a="http://schemas.openxmlformats.org/drawingml/2006/main" noGrp="1"/>
          </p:cNvSpPr>
          <p:nvPr/>
        </p:nvSpPr>
        <p:spPr>
          <a:xfrm xmlns:a="http://schemas.openxmlformats.org/drawingml/2006/main">
            <a:off x="876300" y="2381250"/>
            <a:ext cx="2876550" cy="278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16 × 20 canvas or heavy paper</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Acrylic paint</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Small, medium, and wide brushes</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Water cup</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Palette or paper plate</a:t>
            </a:r>
          </a:p>
        </p:txBody>
      </p:sp>
      <p:sp>
        <p:nvSpPr>
          <p:cNvPr id="11" name="">
            <a:extLst xmlns:a="http://schemas.openxmlformats.org/drawingml/2006/main">
              <a:ext uri="{FF2B5EF4-FFF2-40B4-BE49-F238E27FC236}">
                <a16:creationId xmlns:a16="http://schemas.microsoft.com/office/drawing/2014/main" id="{70F2E6F7-FB80-4A81-AA54-931C36433CF3}"/>
              </a:ext>
            </a:extLst>
          </p:cNvPr>
          <p:cNvSpPr>
            <a:spLocks xmlns:a="http://schemas.openxmlformats.org/drawingml/2006/main" noGrp="1"/>
          </p:cNvSpPr>
          <p:nvPr/>
        </p:nvSpPr>
        <p:spPr>
          <a:xfrm xmlns:a="http://schemas.openxmlformats.org/drawingml/2006/main">
            <a:off x="4267200" y="1847850"/>
            <a:ext cx="3333750" cy="3429000"/>
          </a:xfrm>
          <a:prstGeom xmlns:a="http://schemas.openxmlformats.org/drawingml/2006/main" prst="roundRect">
            <a:avLst>
              <a:gd name="adj" fmla="val 2286"/>
            </a:avLst>
          </a:prstGeom>
          <a:solidFill xmlns:a="http://schemas.openxmlformats.org/drawingml/2006/main">
            <a:srgbClr val="FFF9EF"/>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57F23D3-62C9-4CD0-8893-48F8A8C11F20}"/>
              </a:ext>
            </a:extLst>
          </p:cNvPr>
          <p:cNvSpPr>
            <a:spLocks xmlns:a="http://schemas.openxmlformats.org/drawingml/2006/main" noGrp="1"/>
          </p:cNvSpPr>
          <p:nvPr/>
        </p:nvSpPr>
        <p:spPr>
          <a:xfrm xmlns:a="http://schemas.openxmlformats.org/drawingml/2006/main">
            <a:off x="4267200" y="1847850"/>
            <a:ext cx="114300" cy="3429000"/>
          </a:xfrm>
          <a:prstGeom xmlns:a="http://schemas.openxmlformats.org/drawingml/2006/main" prst="roundRect">
            <a:avLst>
              <a:gd name="adj" fmla="val 50000"/>
            </a:avLst>
          </a:prstGeom>
          <a:solidFill xmlns:a="http://schemas.openxmlformats.org/drawingml/2006/main">
            <a:srgbClr val="006B6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2AE6317-D08F-4412-BCDB-7663498A243A}"/>
              </a:ext>
            </a:extLst>
          </p:cNvPr>
          <p:cNvSpPr>
            <a:spLocks xmlns:a="http://schemas.openxmlformats.org/drawingml/2006/main" noGrp="1"/>
          </p:cNvSpPr>
          <p:nvPr/>
        </p:nvSpPr>
        <p:spPr>
          <a:xfrm xmlns:a="http://schemas.openxmlformats.org/drawingml/2006/main">
            <a:off x="4533900" y="200025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006B67"/>
                </a:solidFill>
                <a:latin typeface="DejaVu Sans"/>
                <a:ea typeface="DejaVu Sans"/>
                <a:cs typeface="DejaVu Sans"/>
              </a:defRPr>
            </a:pPr>
            <a:r>
              <a:rPr sz="1425" b="1" i="0">
                <a:solidFill>
                  <a:srgbClr val="006B67"/>
                </a:solidFill>
                <a:latin typeface="DejaVu Sans"/>
                <a:ea typeface="DejaVu Sans"/>
                <a:cs typeface="DejaVu Sans"/>
              </a:rPr>
              <a:t>Planning</a:t>
            </a:r>
          </a:p>
        </p:txBody>
      </p:sp>
      <p:sp>
        <p:nvSpPr>
          <p:cNvPr id="14" name="">
            <a:extLst xmlns:a="http://schemas.openxmlformats.org/drawingml/2006/main">
              <a:ext uri="{FF2B5EF4-FFF2-40B4-BE49-F238E27FC236}">
                <a16:creationId xmlns:a16="http://schemas.microsoft.com/office/drawing/2014/main" id="{9180B518-63C6-4100-B357-09F936B8A14B}"/>
              </a:ext>
            </a:extLst>
          </p:cNvPr>
          <p:cNvSpPr>
            <a:spLocks xmlns:a="http://schemas.openxmlformats.org/drawingml/2006/main" noGrp="1"/>
          </p:cNvSpPr>
          <p:nvPr/>
        </p:nvSpPr>
        <p:spPr>
          <a:xfrm xmlns:a="http://schemas.openxmlformats.org/drawingml/2006/main">
            <a:off x="4533900" y="2381250"/>
            <a:ext cx="2876550" cy="278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Pencil and eraser</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Scrap paper</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Printed personal photos, optional</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Painter’s tape, optional</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Apron or old shirt</a:t>
            </a:r>
          </a:p>
        </p:txBody>
      </p:sp>
      <p:sp>
        <p:nvSpPr>
          <p:cNvPr id="15" name="">
            <a:extLst xmlns:a="http://schemas.openxmlformats.org/drawingml/2006/main">
              <a:ext uri="{FF2B5EF4-FFF2-40B4-BE49-F238E27FC236}">
                <a16:creationId xmlns:a16="http://schemas.microsoft.com/office/drawing/2014/main" id="{4DDF2FB2-7855-4E71-AC17-D8DA987B9760}"/>
              </a:ext>
            </a:extLst>
          </p:cNvPr>
          <p:cNvSpPr>
            <a:spLocks xmlns:a="http://schemas.openxmlformats.org/drawingml/2006/main" noGrp="1"/>
          </p:cNvSpPr>
          <p:nvPr/>
        </p:nvSpPr>
        <p:spPr>
          <a:xfrm xmlns:a="http://schemas.openxmlformats.org/drawingml/2006/main">
            <a:off x="7924800" y="1847850"/>
            <a:ext cx="3333750" cy="3429000"/>
          </a:xfrm>
          <a:prstGeom xmlns:a="http://schemas.openxmlformats.org/drawingml/2006/main" prst="roundRect">
            <a:avLst>
              <a:gd name="adj" fmla="val 2286"/>
            </a:avLst>
          </a:prstGeom>
          <a:solidFill xmlns:a="http://schemas.openxmlformats.org/drawingml/2006/main">
            <a:srgbClr val="FFF9E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D9B501C-2D8E-4149-8CC5-BBFF311AAAF8}"/>
              </a:ext>
            </a:extLst>
          </p:cNvPr>
          <p:cNvSpPr>
            <a:spLocks xmlns:a="http://schemas.openxmlformats.org/drawingml/2006/main" noGrp="1"/>
          </p:cNvSpPr>
          <p:nvPr/>
        </p:nvSpPr>
        <p:spPr>
          <a:xfrm xmlns:a="http://schemas.openxmlformats.org/drawingml/2006/main">
            <a:off x="7924800" y="1847850"/>
            <a:ext cx="114300" cy="3429000"/>
          </a:xfrm>
          <a:prstGeom xmlns:a="http://schemas.openxmlformats.org/drawingml/2006/main" prst="roundRect">
            <a:avLst>
              <a:gd name="adj" fmla="val 50000"/>
            </a:avLst>
          </a:prstGeom>
          <a:solidFill xmlns:a="http://schemas.openxmlformats.org/drawingml/2006/main">
            <a:srgbClr val="5C294B"/>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654076A-B980-487B-85AC-AB59FBEA3DB4}"/>
              </a:ext>
            </a:extLst>
          </p:cNvPr>
          <p:cNvSpPr>
            <a:spLocks xmlns:a="http://schemas.openxmlformats.org/drawingml/2006/main" noGrp="1"/>
          </p:cNvSpPr>
          <p:nvPr/>
        </p:nvSpPr>
        <p:spPr>
          <a:xfrm xmlns:a="http://schemas.openxmlformats.org/drawingml/2006/main">
            <a:off x="8191500" y="200025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5C294B"/>
                </a:solidFill>
                <a:latin typeface="DejaVu Sans"/>
                <a:ea typeface="DejaVu Sans"/>
                <a:cs typeface="DejaVu Sans"/>
              </a:defRPr>
            </a:pPr>
            <a:r>
              <a:rPr sz="1425" b="1" i="0">
                <a:solidFill>
                  <a:srgbClr val="5C294B"/>
                </a:solidFill>
                <a:latin typeface="DejaVu Sans"/>
                <a:ea typeface="DejaVu Sans"/>
                <a:cs typeface="DejaVu Sans"/>
              </a:rPr>
              <a:t>Story details</a:t>
            </a:r>
          </a:p>
        </p:txBody>
      </p:sp>
      <p:sp>
        <p:nvSpPr>
          <p:cNvPr id="18" name="">
            <a:extLst xmlns:a="http://schemas.openxmlformats.org/drawingml/2006/main">
              <a:ext uri="{FF2B5EF4-FFF2-40B4-BE49-F238E27FC236}">
                <a16:creationId xmlns:a16="http://schemas.microsoft.com/office/drawing/2014/main" id="{E04FAF12-C168-4017-B777-FA4618D3ADEE}"/>
              </a:ext>
            </a:extLst>
          </p:cNvPr>
          <p:cNvSpPr>
            <a:spLocks xmlns:a="http://schemas.openxmlformats.org/drawingml/2006/main" noGrp="1"/>
          </p:cNvSpPr>
          <p:nvPr/>
        </p:nvSpPr>
        <p:spPr>
          <a:xfrm xmlns:a="http://schemas.openxmlformats.org/drawingml/2006/main">
            <a:off x="8191500" y="2381250"/>
            <a:ext cx="2876550" cy="278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Paint pens or markers, optional</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Collage paper, optional</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A meaningful word, date, name, or phrase</a:t>
            </a:r>
          </a:p>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 Paper towels</a:t>
            </a:r>
          </a:p>
        </p:txBody>
      </p:sp>
    </p:spTree>
    <p:extLst>
      <p:ext uri="{BB962C8B-B14F-4D97-AF65-F5344CB8AC3E}">
        <p14:creationId xmlns:p14="http://schemas.microsoft.com/office/powerpoint/2010/main" val="1263826062"/>
      </p:ext>
    </p:extLst>
  </p:cSld>
</p:sld>
</file>

<file path=ppt/slides/slide4.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A1D5E19-9CAC-4D52-8B18-C76FA29DC377}"/>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006B67"/>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8A23710-2F53-43FA-AF13-04B8E38313E0}"/>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006B67"/>
                </a:solidFill>
                <a:latin typeface="DejaVu Sans"/>
                <a:ea typeface="DejaVu Sans"/>
                <a:cs typeface="DejaVu Sans"/>
              </a:defRPr>
            </a:pPr>
            <a:r>
              <a:rPr sz="1050" b="1" i="0">
                <a:solidFill>
                  <a:srgbClr val="006B67"/>
                </a:solidFill>
                <a:latin typeface="DejaVu Sans"/>
                <a:ea typeface="DejaVu Sans"/>
                <a:cs typeface="DejaVu Sans"/>
              </a:rPr>
              <a:t>WELCOME</a:t>
            </a:r>
          </a:p>
        </p:txBody>
      </p:sp>
      <p:sp>
        <p:nvSpPr>
          <p:cNvPr id="3" name="">
            <a:extLst xmlns:a="http://schemas.openxmlformats.org/drawingml/2006/main">
              <a:ext uri="{FF2B5EF4-FFF2-40B4-BE49-F238E27FC236}">
                <a16:creationId xmlns:a16="http://schemas.microsoft.com/office/drawing/2014/main" id="{3B811550-8C37-4CC4-A10D-CB682ECD093B}"/>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Creative permission</a:t>
            </a:r>
          </a:p>
        </p:txBody>
      </p:sp>
      <p:sp>
        <p:nvSpPr>
          <p:cNvPr id="4" name="">
            <a:extLst xmlns:a="http://schemas.openxmlformats.org/drawingml/2006/main">
              <a:ext uri="{FF2B5EF4-FFF2-40B4-BE49-F238E27FC236}">
                <a16:creationId xmlns:a16="http://schemas.microsoft.com/office/drawing/2014/main" id="{106B798C-1412-4665-B373-832727AB8682}"/>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34C5ACE-58FD-4DD8-8059-49ABC908CD38}"/>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04</a:t>
            </a:r>
          </a:p>
        </p:txBody>
      </p:sp>
      <p:sp>
        <p:nvSpPr>
          <p:cNvPr id="6" name="">
            <a:extLst xmlns:a="http://schemas.openxmlformats.org/drawingml/2006/main">
              <a:ext uri="{FF2B5EF4-FFF2-40B4-BE49-F238E27FC236}">
                <a16:creationId xmlns:a16="http://schemas.microsoft.com/office/drawing/2014/main" id="{7F0ED472-AA10-460A-BC6C-8E0F10C8EB4E}"/>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49DCEF0B-72F7-4515-9F78-29357DB8BBEC}"/>
              </a:ext>
            </a:extLst>
          </p:cNvPr>
          <p:cNvSpPr>
            <a:spLocks xmlns:a="http://schemas.openxmlformats.org/drawingml/2006/main" noGrp="1"/>
          </p:cNvSpPr>
          <p:nvPr/>
        </p:nvSpPr>
        <p:spPr>
          <a:xfrm xmlns:a="http://schemas.openxmlformats.org/drawingml/2006/main">
            <a:off x="609600" y="1905000"/>
            <a:ext cx="3333750" cy="2476500"/>
          </a:xfrm>
          <a:prstGeom xmlns:a="http://schemas.openxmlformats.org/drawingml/2006/main" prst="roundRect">
            <a:avLst>
              <a:gd name="adj" fmla="val 3077"/>
            </a:avLst>
          </a:prstGeom>
          <a:solidFill xmlns:a="http://schemas.openxmlformats.org/drawingml/2006/main">
            <a:srgbClr val="FFF9E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04B666B-BE88-42DB-9016-21989365A2CC}"/>
              </a:ext>
            </a:extLst>
          </p:cNvPr>
          <p:cNvSpPr>
            <a:spLocks xmlns:a="http://schemas.openxmlformats.org/drawingml/2006/main" noGrp="1"/>
          </p:cNvSpPr>
          <p:nvPr/>
        </p:nvSpPr>
        <p:spPr>
          <a:xfrm xmlns:a="http://schemas.openxmlformats.org/drawingml/2006/main">
            <a:off x="609600" y="1905000"/>
            <a:ext cx="114300" cy="2476500"/>
          </a:xfrm>
          <a:prstGeom xmlns:a="http://schemas.openxmlformats.org/drawingml/2006/main" prst="roundRect">
            <a:avLst>
              <a:gd name="adj" fmla="val 50000"/>
            </a:avLst>
          </a:prstGeom>
          <a:solidFill xmlns:a="http://schemas.openxmlformats.org/drawingml/2006/main">
            <a:srgbClr val="C99A35"/>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E1C1D1B-386A-4513-89E2-6A403EEB7743}"/>
              </a:ext>
            </a:extLst>
          </p:cNvPr>
          <p:cNvSpPr>
            <a:spLocks xmlns:a="http://schemas.openxmlformats.org/drawingml/2006/main" noGrp="1"/>
          </p:cNvSpPr>
          <p:nvPr/>
        </p:nvSpPr>
        <p:spPr>
          <a:xfrm xmlns:a="http://schemas.openxmlformats.org/drawingml/2006/main">
            <a:off x="876300" y="205740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C99A35"/>
                </a:solidFill>
                <a:latin typeface="DejaVu Sans"/>
                <a:ea typeface="DejaVu Sans"/>
                <a:cs typeface="DejaVu Sans"/>
              </a:defRPr>
            </a:pPr>
            <a:r>
              <a:rPr sz="1425" b="1" i="0">
                <a:solidFill>
                  <a:srgbClr val="C99A35"/>
                </a:solidFill>
                <a:latin typeface="DejaVu Sans"/>
                <a:ea typeface="DejaVu Sans"/>
                <a:cs typeface="DejaVu Sans"/>
              </a:rPr>
              <a:t>No perfect painting</a:t>
            </a:r>
          </a:p>
        </p:txBody>
      </p:sp>
      <p:sp>
        <p:nvSpPr>
          <p:cNvPr id="10" name="">
            <a:extLst xmlns:a="http://schemas.openxmlformats.org/drawingml/2006/main">
              <a:ext uri="{FF2B5EF4-FFF2-40B4-BE49-F238E27FC236}">
                <a16:creationId xmlns:a16="http://schemas.microsoft.com/office/drawing/2014/main" id="{38454A3F-B9CF-4ADD-9BAF-7D0C5270E347}"/>
              </a:ext>
            </a:extLst>
          </p:cNvPr>
          <p:cNvSpPr>
            <a:spLocks xmlns:a="http://schemas.openxmlformats.org/drawingml/2006/main" noGrp="1"/>
          </p:cNvSpPr>
          <p:nvPr/>
        </p:nvSpPr>
        <p:spPr>
          <a:xfrm xmlns:a="http://schemas.openxmlformats.org/drawingml/2006/main">
            <a:off x="876300" y="2438400"/>
            <a:ext cx="287655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575" b="0" i="0">
                <a:solidFill>
                  <a:srgbClr val="34241F"/>
                </a:solidFill>
                <a:latin typeface="DejaVu Sans"/>
                <a:ea typeface="DejaVu Sans"/>
                <a:cs typeface="DejaVu Sans"/>
              </a:defRPr>
            </a:pPr>
            <a:r>
              <a:rPr sz="1575" b="0" i="0">
                <a:solidFill>
                  <a:srgbClr val="34241F"/>
                </a:solidFill>
                <a:latin typeface="DejaVu Sans"/>
                <a:ea typeface="DejaVu Sans"/>
                <a:cs typeface="DejaVu Sans"/>
              </a:rPr>
              <a:t>This is a story space, not a test. Your marks can be loose, symbolic, layered, or simple.</a:t>
            </a:r>
          </a:p>
        </p:txBody>
      </p:sp>
      <p:sp>
        <p:nvSpPr>
          <p:cNvPr id="11" name="">
            <a:extLst xmlns:a="http://schemas.openxmlformats.org/drawingml/2006/main">
              <a:ext uri="{FF2B5EF4-FFF2-40B4-BE49-F238E27FC236}">
                <a16:creationId xmlns:a16="http://schemas.microsoft.com/office/drawing/2014/main" id="{78D5A59E-F73C-4110-A6EA-93DA6EEA6F9D}"/>
              </a:ext>
            </a:extLst>
          </p:cNvPr>
          <p:cNvSpPr>
            <a:spLocks xmlns:a="http://schemas.openxmlformats.org/drawingml/2006/main" noGrp="1"/>
          </p:cNvSpPr>
          <p:nvPr/>
        </p:nvSpPr>
        <p:spPr>
          <a:xfrm xmlns:a="http://schemas.openxmlformats.org/drawingml/2006/main">
            <a:off x="4267200" y="1905000"/>
            <a:ext cx="3333750" cy="2476500"/>
          </a:xfrm>
          <a:prstGeom xmlns:a="http://schemas.openxmlformats.org/drawingml/2006/main" prst="roundRect">
            <a:avLst>
              <a:gd name="adj" fmla="val 3077"/>
            </a:avLst>
          </a:prstGeom>
          <a:solidFill xmlns:a="http://schemas.openxmlformats.org/drawingml/2006/main">
            <a:srgbClr val="FFF9EF"/>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75A18F1-4C27-41A0-AF2F-30E4DA2D813E}"/>
              </a:ext>
            </a:extLst>
          </p:cNvPr>
          <p:cNvSpPr>
            <a:spLocks xmlns:a="http://schemas.openxmlformats.org/drawingml/2006/main" noGrp="1"/>
          </p:cNvSpPr>
          <p:nvPr/>
        </p:nvSpPr>
        <p:spPr>
          <a:xfrm xmlns:a="http://schemas.openxmlformats.org/drawingml/2006/main">
            <a:off x="4267200" y="1905000"/>
            <a:ext cx="114300" cy="2476500"/>
          </a:xfrm>
          <a:prstGeom xmlns:a="http://schemas.openxmlformats.org/drawingml/2006/main" prst="roundRect">
            <a:avLst>
              <a:gd name="adj" fmla="val 50000"/>
            </a:avLst>
          </a:prstGeom>
          <a:solidFill xmlns:a="http://schemas.openxmlformats.org/drawingml/2006/main">
            <a:srgbClr val="006B6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69EAF3A-FFC7-47BF-B791-92586A39557E}"/>
              </a:ext>
            </a:extLst>
          </p:cNvPr>
          <p:cNvSpPr>
            <a:spLocks xmlns:a="http://schemas.openxmlformats.org/drawingml/2006/main" noGrp="1"/>
          </p:cNvSpPr>
          <p:nvPr/>
        </p:nvSpPr>
        <p:spPr>
          <a:xfrm xmlns:a="http://schemas.openxmlformats.org/drawingml/2006/main">
            <a:off x="4533900" y="205740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006B67"/>
                </a:solidFill>
                <a:latin typeface="DejaVu Sans"/>
                <a:ea typeface="DejaVu Sans"/>
                <a:cs typeface="DejaVu Sans"/>
              </a:defRPr>
            </a:pPr>
            <a:r>
              <a:rPr sz="1425" b="1" i="0">
                <a:solidFill>
                  <a:srgbClr val="006B67"/>
                </a:solidFill>
                <a:latin typeface="DejaVu Sans"/>
                <a:ea typeface="DejaVu Sans"/>
                <a:cs typeface="DejaVu Sans"/>
              </a:rPr>
              <a:t>Notice, don’t judge</a:t>
            </a:r>
          </a:p>
        </p:txBody>
      </p:sp>
      <p:sp>
        <p:nvSpPr>
          <p:cNvPr id="14" name="">
            <a:extLst xmlns:a="http://schemas.openxmlformats.org/drawingml/2006/main">
              <a:ext uri="{FF2B5EF4-FFF2-40B4-BE49-F238E27FC236}">
                <a16:creationId xmlns:a16="http://schemas.microsoft.com/office/drawing/2014/main" id="{DAD34E1F-96BB-47E8-8146-66ABE0DD1032}"/>
              </a:ext>
            </a:extLst>
          </p:cNvPr>
          <p:cNvSpPr>
            <a:spLocks xmlns:a="http://schemas.openxmlformats.org/drawingml/2006/main" noGrp="1"/>
          </p:cNvSpPr>
          <p:nvPr/>
        </p:nvSpPr>
        <p:spPr>
          <a:xfrm xmlns:a="http://schemas.openxmlformats.org/drawingml/2006/main">
            <a:off x="4533900" y="2438400"/>
            <a:ext cx="287655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575" b="0" i="0">
                <a:solidFill>
                  <a:srgbClr val="34241F"/>
                </a:solidFill>
                <a:latin typeface="DejaVu Sans"/>
                <a:ea typeface="DejaVu Sans"/>
                <a:cs typeface="DejaVu Sans"/>
              </a:defRPr>
            </a:pPr>
            <a:r>
              <a:rPr sz="1575" b="0" i="0">
                <a:solidFill>
                  <a:srgbClr val="34241F"/>
                </a:solidFill>
                <a:latin typeface="DejaVu Sans"/>
                <a:ea typeface="DejaVu Sans"/>
                <a:cs typeface="DejaVu Sans"/>
              </a:rPr>
              <a:t>Use curiosity with your own work and with the work of others.</a:t>
            </a:r>
          </a:p>
        </p:txBody>
      </p:sp>
      <p:sp>
        <p:nvSpPr>
          <p:cNvPr id="15" name="">
            <a:extLst xmlns:a="http://schemas.openxmlformats.org/drawingml/2006/main">
              <a:ext uri="{FF2B5EF4-FFF2-40B4-BE49-F238E27FC236}">
                <a16:creationId xmlns:a16="http://schemas.microsoft.com/office/drawing/2014/main" id="{094DDDD4-2157-4D64-9860-7A8D7C34B367}"/>
              </a:ext>
            </a:extLst>
          </p:cNvPr>
          <p:cNvSpPr>
            <a:spLocks xmlns:a="http://schemas.openxmlformats.org/drawingml/2006/main" noGrp="1"/>
          </p:cNvSpPr>
          <p:nvPr/>
        </p:nvSpPr>
        <p:spPr>
          <a:xfrm xmlns:a="http://schemas.openxmlformats.org/drawingml/2006/main">
            <a:off x="7924800" y="1905000"/>
            <a:ext cx="3333750" cy="2476500"/>
          </a:xfrm>
          <a:prstGeom xmlns:a="http://schemas.openxmlformats.org/drawingml/2006/main" prst="roundRect">
            <a:avLst>
              <a:gd name="adj" fmla="val 3077"/>
            </a:avLst>
          </a:prstGeom>
          <a:solidFill xmlns:a="http://schemas.openxmlformats.org/drawingml/2006/main">
            <a:srgbClr val="FFF9E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1C20F6A5-0F13-4A6B-86FF-8E64F995CF4A}"/>
              </a:ext>
            </a:extLst>
          </p:cNvPr>
          <p:cNvSpPr>
            <a:spLocks xmlns:a="http://schemas.openxmlformats.org/drawingml/2006/main" noGrp="1"/>
          </p:cNvSpPr>
          <p:nvPr/>
        </p:nvSpPr>
        <p:spPr>
          <a:xfrm xmlns:a="http://schemas.openxmlformats.org/drawingml/2006/main">
            <a:off x="7924800" y="1905000"/>
            <a:ext cx="114300" cy="2476500"/>
          </a:xfrm>
          <a:prstGeom xmlns:a="http://schemas.openxmlformats.org/drawingml/2006/main" prst="roundRect">
            <a:avLst>
              <a:gd name="adj" fmla="val 50000"/>
            </a:avLst>
          </a:prstGeom>
          <a:solidFill xmlns:a="http://schemas.openxmlformats.org/drawingml/2006/main">
            <a:srgbClr val="5C294B"/>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A6ACDCD9-46B1-4337-B1D6-5874AB88F073}"/>
              </a:ext>
            </a:extLst>
          </p:cNvPr>
          <p:cNvSpPr>
            <a:spLocks xmlns:a="http://schemas.openxmlformats.org/drawingml/2006/main" noGrp="1"/>
          </p:cNvSpPr>
          <p:nvPr/>
        </p:nvSpPr>
        <p:spPr>
          <a:xfrm xmlns:a="http://schemas.openxmlformats.org/drawingml/2006/main">
            <a:off x="8191500" y="205740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5C294B"/>
                </a:solidFill>
                <a:latin typeface="DejaVu Sans"/>
                <a:ea typeface="DejaVu Sans"/>
                <a:cs typeface="DejaVu Sans"/>
              </a:defRPr>
            </a:pPr>
            <a:r>
              <a:rPr sz="1425" b="1" i="0">
                <a:solidFill>
                  <a:srgbClr val="5C294B"/>
                </a:solidFill>
                <a:latin typeface="DejaVu Sans"/>
                <a:ea typeface="DejaVu Sans"/>
                <a:cs typeface="DejaVu Sans"/>
              </a:rPr>
              <a:t>Share by choice</a:t>
            </a:r>
          </a:p>
        </p:txBody>
      </p:sp>
      <p:sp>
        <p:nvSpPr>
          <p:cNvPr id="18" name="">
            <a:extLst xmlns:a="http://schemas.openxmlformats.org/drawingml/2006/main">
              <a:ext uri="{FF2B5EF4-FFF2-40B4-BE49-F238E27FC236}">
                <a16:creationId xmlns:a16="http://schemas.microsoft.com/office/drawing/2014/main" id="{F620E470-3644-491E-80DF-31611D94B23F}"/>
              </a:ext>
            </a:extLst>
          </p:cNvPr>
          <p:cNvSpPr>
            <a:spLocks xmlns:a="http://schemas.openxmlformats.org/drawingml/2006/main" noGrp="1"/>
          </p:cNvSpPr>
          <p:nvPr/>
        </p:nvSpPr>
        <p:spPr>
          <a:xfrm xmlns:a="http://schemas.openxmlformats.org/drawingml/2006/main">
            <a:off x="8191500" y="2438400"/>
            <a:ext cx="287655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575" b="0" i="0">
                <a:solidFill>
                  <a:srgbClr val="34241F"/>
                </a:solidFill>
                <a:latin typeface="DejaVu Sans"/>
                <a:ea typeface="DejaVu Sans"/>
                <a:cs typeface="DejaVu Sans"/>
              </a:defRPr>
            </a:pPr>
            <a:r>
              <a:rPr sz="1575" b="0" i="0">
                <a:solidFill>
                  <a:srgbClr val="34241F"/>
                </a:solidFill>
                <a:latin typeface="DejaVu Sans"/>
                <a:ea typeface="DejaVu Sans"/>
                <a:cs typeface="DejaVu Sans"/>
              </a:rPr>
              <a:t>You may tell the whole story, one sentence, or simply share your title.</a:t>
            </a:r>
          </a:p>
        </p:txBody>
      </p:sp>
      <p:sp>
        <p:nvSpPr>
          <p:cNvPr id="19" name="">
            <a:extLst xmlns:a="http://schemas.openxmlformats.org/drawingml/2006/main">
              <a:ext uri="{FF2B5EF4-FFF2-40B4-BE49-F238E27FC236}">
                <a16:creationId xmlns:a16="http://schemas.microsoft.com/office/drawing/2014/main" id="{C34E953F-FC57-4C27-89D4-459053D00187}"/>
              </a:ext>
            </a:extLst>
          </p:cNvPr>
          <p:cNvSpPr>
            <a:spLocks xmlns:a="http://schemas.openxmlformats.org/drawingml/2006/main" noGrp="1"/>
          </p:cNvSpPr>
          <p:nvPr/>
        </p:nvSpPr>
        <p:spPr>
          <a:xfrm xmlns:a="http://schemas.openxmlformats.org/drawingml/2006/main">
            <a:off x="609600" y="476250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250" b="1" i="0">
                <a:solidFill>
                  <a:srgbClr val="B7533E"/>
                </a:solidFill>
                <a:latin typeface="DejaVu Sans"/>
                <a:ea typeface="DejaVu Sans"/>
                <a:cs typeface="DejaVu Sans"/>
              </a:defRPr>
            </a:pPr>
            <a:r>
              <a:rPr sz="2250" b="1" i="0">
                <a:solidFill>
                  <a:srgbClr val="B7533E"/>
                </a:solidFill>
                <a:latin typeface="DejaVu Sans"/>
                <a:ea typeface="DejaVu Sans"/>
                <a:cs typeface="DejaVu Sans"/>
              </a:rPr>
              <a:t>You are the keeper of your story.</a:t>
            </a:r>
          </a:p>
        </p:txBody>
      </p:sp>
    </p:spTree>
    <p:extLst>
      <p:ext uri="{BB962C8B-B14F-4D97-AF65-F5344CB8AC3E}">
        <p14:creationId xmlns:p14="http://schemas.microsoft.com/office/powerpoint/2010/main" val="1741248584"/>
      </p:ext>
    </p:extLst>
  </p:cSld>
</p:sld>
</file>

<file path=ppt/slides/slide5.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8B4B62D-BCA1-4F51-BBEA-9BE046BA9150}"/>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0E817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4471DD3-C01F-479C-82FE-9552D36F8400}"/>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0E817B"/>
                </a:solidFill>
                <a:latin typeface="DejaVu Sans"/>
                <a:ea typeface="DejaVu Sans"/>
                <a:cs typeface="DejaVu Sans"/>
              </a:defRPr>
            </a:pPr>
            <a:r>
              <a:rPr sz="1050" b="1" i="0">
                <a:solidFill>
                  <a:srgbClr val="0E817B"/>
                </a:solidFill>
                <a:latin typeface="DejaVu Sans"/>
                <a:ea typeface="DejaVu Sans"/>
                <a:cs typeface="DejaVu Sans"/>
              </a:rPr>
              <a:t>GROUNDING</a:t>
            </a:r>
          </a:p>
        </p:txBody>
      </p:sp>
      <p:sp>
        <p:nvSpPr>
          <p:cNvPr id="3" name="">
            <a:extLst xmlns:a="http://schemas.openxmlformats.org/drawingml/2006/main">
              <a:ext uri="{FF2B5EF4-FFF2-40B4-BE49-F238E27FC236}">
                <a16:creationId xmlns:a16="http://schemas.microsoft.com/office/drawing/2014/main" id="{E8CA6CA6-2D9D-432F-B6F3-0407610F03CB}"/>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Arrive in the room</a:t>
            </a:r>
          </a:p>
        </p:txBody>
      </p:sp>
      <p:sp>
        <p:nvSpPr>
          <p:cNvPr id="4" name="">
            <a:extLst xmlns:a="http://schemas.openxmlformats.org/drawingml/2006/main">
              <a:ext uri="{FF2B5EF4-FFF2-40B4-BE49-F238E27FC236}">
                <a16:creationId xmlns:a16="http://schemas.microsoft.com/office/drawing/2014/main" id="{4D210C69-2131-4287-A20A-13416A0AE8B3}"/>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801D116-03EF-47C6-9A00-B3DB010CC7A7}"/>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05</a:t>
            </a:r>
          </a:p>
        </p:txBody>
      </p:sp>
      <p:sp>
        <p:nvSpPr>
          <p:cNvPr id="6" name="">
            <a:extLst xmlns:a="http://schemas.openxmlformats.org/drawingml/2006/main">
              <a:ext uri="{FF2B5EF4-FFF2-40B4-BE49-F238E27FC236}">
                <a16:creationId xmlns:a16="http://schemas.microsoft.com/office/drawing/2014/main" id="{BABCAFC4-FC86-4E89-96B2-F1F30366E692}"/>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EBA10594-321C-4575-9490-3F7BD3200396}"/>
              </a:ext>
            </a:extLst>
          </p:cNvPr>
          <p:cNvSpPr>
            <a:spLocks xmlns:a="http://schemas.openxmlformats.org/drawingml/2006/main" noGrp="1"/>
          </p:cNvSpPr>
          <p:nvPr/>
        </p:nvSpPr>
        <p:spPr>
          <a:xfrm xmlns:a="http://schemas.openxmlformats.org/drawingml/2006/main">
            <a:off x="742950" y="1809750"/>
            <a:ext cx="590550" cy="590550"/>
          </a:xfrm>
          <a:prstGeom xmlns:a="http://schemas.openxmlformats.org/drawingml/2006/main" prst="ellipse">
            <a:avLst/>
          </a:prstGeom>
          <a:solidFill xmlns:a="http://schemas.openxmlformats.org/drawingml/2006/main">
            <a:srgbClr val="006B6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8D59A48-F6FC-45C0-AB44-4F1038266BF9}"/>
              </a:ext>
            </a:extLst>
          </p:cNvPr>
          <p:cNvSpPr>
            <a:spLocks xmlns:a="http://schemas.openxmlformats.org/drawingml/2006/main" noGrp="1"/>
          </p:cNvSpPr>
          <p:nvPr/>
        </p:nvSpPr>
        <p:spPr>
          <a:xfrm xmlns:a="http://schemas.openxmlformats.org/drawingml/2006/main">
            <a:off x="742950" y="1809750"/>
            <a:ext cx="590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800" b="1" i="0">
                <a:solidFill>
                  <a:srgbClr val="FFFFFF"/>
                </a:solidFill>
                <a:latin typeface="DejaVu Sans"/>
                <a:ea typeface="DejaVu Sans"/>
                <a:cs typeface="DejaVu Sans"/>
              </a:defRPr>
            </a:pPr>
            <a:r>
              <a:rPr sz="1800" b="1" i="0">
                <a:solidFill>
                  <a:srgbClr val="FFFFFF"/>
                </a:solidFill>
                <a:latin typeface="DejaVu Sans"/>
                <a:ea typeface="DejaVu Sans"/>
                <a:cs typeface="DejaVu Sans"/>
              </a:rPr>
              <a:t>1</a:t>
            </a:r>
          </a:p>
        </p:txBody>
      </p:sp>
      <p:sp>
        <p:nvSpPr>
          <p:cNvPr id="9" name="">
            <a:extLst xmlns:a="http://schemas.openxmlformats.org/drawingml/2006/main">
              <a:ext uri="{FF2B5EF4-FFF2-40B4-BE49-F238E27FC236}">
                <a16:creationId xmlns:a16="http://schemas.microsoft.com/office/drawing/2014/main" id="{E0D842E7-8369-4C6A-BBAA-032EE68F5AB6}"/>
              </a:ext>
            </a:extLst>
          </p:cNvPr>
          <p:cNvSpPr>
            <a:spLocks xmlns:a="http://schemas.openxmlformats.org/drawingml/2006/main" noGrp="1"/>
          </p:cNvSpPr>
          <p:nvPr/>
        </p:nvSpPr>
        <p:spPr>
          <a:xfrm xmlns:a="http://schemas.openxmlformats.org/drawingml/2006/main">
            <a:off x="1600200" y="1790700"/>
            <a:ext cx="8858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800" b="0" i="0">
                <a:solidFill>
                  <a:srgbClr val="34241F"/>
                </a:solidFill>
                <a:latin typeface="DejaVu Sans"/>
                <a:ea typeface="DejaVu Sans"/>
                <a:cs typeface="DejaVu Sans"/>
              </a:defRPr>
            </a:pPr>
            <a:r>
              <a:rPr sz="1800" b="0" i="0">
                <a:solidFill>
                  <a:srgbClr val="34241F"/>
                </a:solidFill>
                <a:latin typeface="DejaVu Sans"/>
                <a:ea typeface="DejaVu Sans"/>
                <a:cs typeface="DejaVu Sans"/>
              </a:rPr>
              <a:t>Place both feet on the floor.</a:t>
            </a:r>
          </a:p>
        </p:txBody>
      </p:sp>
      <p:sp>
        <p:nvSpPr>
          <p:cNvPr id="10" name="">
            <a:extLst xmlns:a="http://schemas.openxmlformats.org/drawingml/2006/main">
              <a:ext uri="{FF2B5EF4-FFF2-40B4-BE49-F238E27FC236}">
                <a16:creationId xmlns:a16="http://schemas.microsoft.com/office/drawing/2014/main" id="{336640AC-F057-4028-9E33-D7BC3E3CB3F2}"/>
              </a:ext>
            </a:extLst>
          </p:cNvPr>
          <p:cNvSpPr>
            <a:spLocks xmlns:a="http://schemas.openxmlformats.org/drawingml/2006/main" noGrp="1"/>
          </p:cNvSpPr>
          <p:nvPr/>
        </p:nvSpPr>
        <p:spPr>
          <a:xfrm xmlns:a="http://schemas.openxmlformats.org/drawingml/2006/main">
            <a:off x="742950" y="2705100"/>
            <a:ext cx="590550" cy="590550"/>
          </a:xfrm>
          <a:prstGeom xmlns:a="http://schemas.openxmlformats.org/drawingml/2006/main" prst="ellipse">
            <a:avLst/>
          </a:prstGeom>
          <a:solidFill xmlns:a="http://schemas.openxmlformats.org/drawingml/2006/main">
            <a:srgbClr val="006B6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A7FE31F-B204-412B-AF63-9251AD5AD2AD}"/>
              </a:ext>
            </a:extLst>
          </p:cNvPr>
          <p:cNvSpPr>
            <a:spLocks xmlns:a="http://schemas.openxmlformats.org/drawingml/2006/main" noGrp="1"/>
          </p:cNvSpPr>
          <p:nvPr/>
        </p:nvSpPr>
        <p:spPr>
          <a:xfrm xmlns:a="http://schemas.openxmlformats.org/drawingml/2006/main">
            <a:off x="742950" y="2705100"/>
            <a:ext cx="590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800" b="1" i="0">
                <a:solidFill>
                  <a:srgbClr val="FFFFFF"/>
                </a:solidFill>
                <a:latin typeface="DejaVu Sans"/>
                <a:ea typeface="DejaVu Sans"/>
                <a:cs typeface="DejaVu Sans"/>
              </a:defRPr>
            </a:pPr>
            <a:r>
              <a:rPr sz="1800" b="1" i="0">
                <a:solidFill>
                  <a:srgbClr val="FFFFFF"/>
                </a:solidFill>
                <a:latin typeface="DejaVu Sans"/>
                <a:ea typeface="DejaVu Sans"/>
                <a:cs typeface="DejaVu Sans"/>
              </a:rPr>
              <a:t>2</a:t>
            </a:r>
          </a:p>
        </p:txBody>
      </p:sp>
      <p:sp>
        <p:nvSpPr>
          <p:cNvPr id="12" name="">
            <a:extLst xmlns:a="http://schemas.openxmlformats.org/drawingml/2006/main">
              <a:ext uri="{FF2B5EF4-FFF2-40B4-BE49-F238E27FC236}">
                <a16:creationId xmlns:a16="http://schemas.microsoft.com/office/drawing/2014/main" id="{33EA4D22-10E2-49B9-8BB8-C5804B8A2AEA}"/>
              </a:ext>
            </a:extLst>
          </p:cNvPr>
          <p:cNvSpPr>
            <a:spLocks xmlns:a="http://schemas.openxmlformats.org/drawingml/2006/main" noGrp="1"/>
          </p:cNvSpPr>
          <p:nvPr/>
        </p:nvSpPr>
        <p:spPr>
          <a:xfrm xmlns:a="http://schemas.openxmlformats.org/drawingml/2006/main">
            <a:off x="1600200" y="2686050"/>
            <a:ext cx="8858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800" b="0" i="0">
                <a:solidFill>
                  <a:srgbClr val="34241F"/>
                </a:solidFill>
                <a:latin typeface="DejaVu Sans"/>
                <a:ea typeface="DejaVu Sans"/>
                <a:cs typeface="DejaVu Sans"/>
              </a:defRPr>
            </a:pPr>
            <a:r>
              <a:rPr sz="1800" b="0" i="0">
                <a:solidFill>
                  <a:srgbClr val="34241F"/>
                </a:solidFill>
                <a:latin typeface="DejaVu Sans"/>
                <a:ea typeface="DejaVu Sans"/>
                <a:cs typeface="DejaVu Sans"/>
              </a:rPr>
              <a:t>Take one slow breath in and a longer breath out.</a:t>
            </a:r>
          </a:p>
        </p:txBody>
      </p:sp>
      <p:sp>
        <p:nvSpPr>
          <p:cNvPr id="13" name="">
            <a:extLst xmlns:a="http://schemas.openxmlformats.org/drawingml/2006/main">
              <a:ext uri="{FF2B5EF4-FFF2-40B4-BE49-F238E27FC236}">
                <a16:creationId xmlns:a16="http://schemas.microsoft.com/office/drawing/2014/main" id="{2F26EA8E-4871-4A0C-903E-369D45C14EB9}"/>
              </a:ext>
            </a:extLst>
          </p:cNvPr>
          <p:cNvSpPr>
            <a:spLocks xmlns:a="http://schemas.openxmlformats.org/drawingml/2006/main" noGrp="1"/>
          </p:cNvSpPr>
          <p:nvPr/>
        </p:nvSpPr>
        <p:spPr>
          <a:xfrm xmlns:a="http://schemas.openxmlformats.org/drawingml/2006/main">
            <a:off x="742950" y="3600450"/>
            <a:ext cx="590550" cy="590550"/>
          </a:xfrm>
          <a:prstGeom xmlns:a="http://schemas.openxmlformats.org/drawingml/2006/main" prst="ellipse">
            <a:avLst/>
          </a:prstGeom>
          <a:solidFill xmlns:a="http://schemas.openxmlformats.org/drawingml/2006/main">
            <a:srgbClr val="C99A3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9D254DC-4048-405D-A912-B77CE13354F0}"/>
              </a:ext>
            </a:extLst>
          </p:cNvPr>
          <p:cNvSpPr>
            <a:spLocks xmlns:a="http://schemas.openxmlformats.org/drawingml/2006/main" noGrp="1"/>
          </p:cNvSpPr>
          <p:nvPr/>
        </p:nvSpPr>
        <p:spPr>
          <a:xfrm xmlns:a="http://schemas.openxmlformats.org/drawingml/2006/main">
            <a:off x="742950" y="3600450"/>
            <a:ext cx="590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800" b="1" i="0">
                <a:solidFill>
                  <a:srgbClr val="FFFFFF"/>
                </a:solidFill>
                <a:latin typeface="DejaVu Sans"/>
                <a:ea typeface="DejaVu Sans"/>
                <a:cs typeface="DejaVu Sans"/>
              </a:defRPr>
            </a:pPr>
            <a:r>
              <a:rPr sz="1800" b="1" i="0">
                <a:solidFill>
                  <a:srgbClr val="FFFFFF"/>
                </a:solidFill>
                <a:latin typeface="DejaVu Sans"/>
                <a:ea typeface="DejaVu Sans"/>
                <a:cs typeface="DejaVu Sans"/>
              </a:rPr>
              <a:t>3</a:t>
            </a:r>
          </a:p>
        </p:txBody>
      </p:sp>
      <p:sp>
        <p:nvSpPr>
          <p:cNvPr id="15" name="">
            <a:extLst xmlns:a="http://schemas.openxmlformats.org/drawingml/2006/main">
              <a:ext uri="{FF2B5EF4-FFF2-40B4-BE49-F238E27FC236}">
                <a16:creationId xmlns:a16="http://schemas.microsoft.com/office/drawing/2014/main" id="{07C1D76E-E002-4C89-8072-F80CBDD75EA4}"/>
              </a:ext>
            </a:extLst>
          </p:cNvPr>
          <p:cNvSpPr>
            <a:spLocks xmlns:a="http://schemas.openxmlformats.org/drawingml/2006/main" noGrp="1"/>
          </p:cNvSpPr>
          <p:nvPr/>
        </p:nvSpPr>
        <p:spPr>
          <a:xfrm xmlns:a="http://schemas.openxmlformats.org/drawingml/2006/main">
            <a:off x="1600200" y="3581400"/>
            <a:ext cx="8858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800" b="0" i="0">
                <a:solidFill>
                  <a:srgbClr val="34241F"/>
                </a:solidFill>
                <a:latin typeface="DejaVu Sans"/>
                <a:ea typeface="DejaVu Sans"/>
                <a:cs typeface="DejaVu Sans"/>
              </a:defRPr>
            </a:pPr>
            <a:r>
              <a:rPr sz="1800" b="0" i="0">
                <a:solidFill>
                  <a:srgbClr val="34241F"/>
                </a:solidFill>
                <a:latin typeface="DejaVu Sans"/>
                <a:ea typeface="DejaVu Sans"/>
                <a:cs typeface="DejaVu Sans"/>
              </a:rPr>
              <a:t>Picture yourself arriving at a place that matters to you.</a:t>
            </a:r>
          </a:p>
        </p:txBody>
      </p:sp>
      <p:sp>
        <p:nvSpPr>
          <p:cNvPr id="16" name="">
            <a:extLst xmlns:a="http://schemas.openxmlformats.org/drawingml/2006/main">
              <a:ext uri="{FF2B5EF4-FFF2-40B4-BE49-F238E27FC236}">
                <a16:creationId xmlns:a16="http://schemas.microsoft.com/office/drawing/2014/main" id="{13B0CA9B-EC89-473A-835F-BF5C1611F9D5}"/>
              </a:ext>
            </a:extLst>
          </p:cNvPr>
          <p:cNvSpPr>
            <a:spLocks xmlns:a="http://schemas.openxmlformats.org/drawingml/2006/main" noGrp="1"/>
          </p:cNvSpPr>
          <p:nvPr/>
        </p:nvSpPr>
        <p:spPr>
          <a:xfrm xmlns:a="http://schemas.openxmlformats.org/drawingml/2006/main">
            <a:off x="742950" y="4495800"/>
            <a:ext cx="590550" cy="590550"/>
          </a:xfrm>
          <a:prstGeom xmlns:a="http://schemas.openxmlformats.org/drawingml/2006/main" prst="ellipse">
            <a:avLst/>
          </a:prstGeom>
          <a:solidFill xmlns:a="http://schemas.openxmlformats.org/drawingml/2006/main">
            <a:srgbClr val="006B6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AE9FF1DC-3F8B-4593-A138-4A2B369DB6FF}"/>
              </a:ext>
            </a:extLst>
          </p:cNvPr>
          <p:cNvSpPr>
            <a:spLocks xmlns:a="http://schemas.openxmlformats.org/drawingml/2006/main" noGrp="1"/>
          </p:cNvSpPr>
          <p:nvPr/>
        </p:nvSpPr>
        <p:spPr>
          <a:xfrm xmlns:a="http://schemas.openxmlformats.org/drawingml/2006/main">
            <a:off x="742950" y="4495800"/>
            <a:ext cx="590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800" b="1" i="0">
                <a:solidFill>
                  <a:srgbClr val="FFFFFF"/>
                </a:solidFill>
                <a:latin typeface="DejaVu Sans"/>
                <a:ea typeface="DejaVu Sans"/>
                <a:cs typeface="DejaVu Sans"/>
              </a:defRPr>
            </a:pPr>
            <a:r>
              <a:rPr sz="1800" b="1" i="0">
                <a:solidFill>
                  <a:srgbClr val="FFFFFF"/>
                </a:solidFill>
                <a:latin typeface="DejaVu Sans"/>
                <a:ea typeface="DejaVu Sans"/>
                <a:cs typeface="DejaVu Sans"/>
              </a:rPr>
              <a:t>4</a:t>
            </a:r>
          </a:p>
        </p:txBody>
      </p:sp>
      <p:sp>
        <p:nvSpPr>
          <p:cNvPr id="18" name="">
            <a:extLst xmlns:a="http://schemas.openxmlformats.org/drawingml/2006/main">
              <a:ext uri="{FF2B5EF4-FFF2-40B4-BE49-F238E27FC236}">
                <a16:creationId xmlns:a16="http://schemas.microsoft.com/office/drawing/2014/main" id="{3587CE62-AEF4-4F55-AB14-4E3544F313FE}"/>
              </a:ext>
            </a:extLst>
          </p:cNvPr>
          <p:cNvSpPr>
            <a:spLocks xmlns:a="http://schemas.openxmlformats.org/drawingml/2006/main" noGrp="1"/>
          </p:cNvSpPr>
          <p:nvPr/>
        </p:nvSpPr>
        <p:spPr>
          <a:xfrm xmlns:a="http://schemas.openxmlformats.org/drawingml/2006/main">
            <a:off x="1600200" y="4476750"/>
            <a:ext cx="8858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800" b="0" i="0">
                <a:solidFill>
                  <a:srgbClr val="34241F"/>
                </a:solidFill>
                <a:latin typeface="DejaVu Sans"/>
                <a:ea typeface="DejaVu Sans"/>
                <a:cs typeface="DejaVu Sans"/>
              </a:defRPr>
            </a:pPr>
            <a:r>
              <a:rPr sz="1800" b="0" i="0">
                <a:solidFill>
                  <a:srgbClr val="34241F"/>
                </a:solidFill>
                <a:latin typeface="DejaVu Sans"/>
                <a:ea typeface="DejaVu Sans"/>
                <a:cs typeface="DejaVu Sans"/>
              </a:rPr>
              <a:t>Notice one color, one sound, and one feeling.</a:t>
            </a:r>
          </a:p>
        </p:txBody>
      </p:sp>
      <p:sp>
        <p:nvSpPr>
          <p:cNvPr id="19" name="">
            <a:extLst xmlns:a="http://schemas.openxmlformats.org/drawingml/2006/main">
              <a:ext uri="{FF2B5EF4-FFF2-40B4-BE49-F238E27FC236}">
                <a16:creationId xmlns:a16="http://schemas.microsoft.com/office/drawing/2014/main" id="{DCE9DF95-0FC8-4E21-81DA-DD9C28478C18}"/>
              </a:ext>
            </a:extLst>
          </p:cNvPr>
          <p:cNvSpPr>
            <a:spLocks xmlns:a="http://schemas.openxmlformats.org/drawingml/2006/main" noGrp="1"/>
          </p:cNvSpPr>
          <p:nvPr/>
        </p:nvSpPr>
        <p:spPr>
          <a:xfrm xmlns:a="http://schemas.openxmlformats.org/drawingml/2006/main">
            <a:off x="1600200" y="5572125"/>
            <a:ext cx="5715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200" b="0" i="1">
                <a:solidFill>
                  <a:srgbClr val="7D665C"/>
                </a:solidFill>
                <a:latin typeface="DejaVu Sans"/>
                <a:ea typeface="DejaVu Sans"/>
                <a:cs typeface="DejaVu Sans"/>
              </a:defRPr>
            </a:pPr>
            <a:r>
              <a:rPr sz="1200" b="0" i="1">
                <a:solidFill>
                  <a:srgbClr val="7D665C"/>
                </a:solidFill>
                <a:latin typeface="DejaVu Sans"/>
                <a:ea typeface="DejaVu Sans"/>
                <a:cs typeface="DejaVu Sans"/>
              </a:rPr>
              <a:t>Eyes may be open or softly lowered.</a:t>
            </a:r>
          </a:p>
        </p:txBody>
      </p:sp>
    </p:spTree>
    <p:extLst>
      <p:ext uri="{BB962C8B-B14F-4D97-AF65-F5344CB8AC3E}">
        <p14:creationId xmlns:p14="http://schemas.microsoft.com/office/powerpoint/2010/main" val="674729993"/>
      </p:ext>
    </p:extLst>
  </p:cSld>
</p:sld>
</file>

<file path=ppt/slides/slide6.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34E38ED-7634-4E2D-B0A5-BFA7F806407D}"/>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5C294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D122592-74F2-419C-8DD9-2E42CB08D2C3}"/>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5C294B"/>
                </a:solidFill>
                <a:latin typeface="DejaVu Sans"/>
                <a:ea typeface="DejaVu Sans"/>
                <a:cs typeface="DejaVu Sans"/>
              </a:defRPr>
            </a:pPr>
            <a:r>
              <a:rPr sz="1050" b="1" i="0">
                <a:solidFill>
                  <a:srgbClr val="5C294B"/>
                </a:solidFill>
                <a:latin typeface="DejaVu Sans"/>
                <a:ea typeface="DejaVu Sans"/>
                <a:cs typeface="DejaVu Sans"/>
              </a:rPr>
              <a:t>STORY INVITATION</a:t>
            </a:r>
          </a:p>
        </p:txBody>
      </p:sp>
      <p:sp>
        <p:nvSpPr>
          <p:cNvPr id="3" name="">
            <a:extLst xmlns:a="http://schemas.openxmlformats.org/drawingml/2006/main">
              <a:ext uri="{FF2B5EF4-FFF2-40B4-BE49-F238E27FC236}">
                <a16:creationId xmlns:a16="http://schemas.microsoft.com/office/drawing/2014/main" id="{7970E32E-C5D6-4659-8DC3-9F26F7CE0B30}"/>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What is Mi Barrio, Mi Pueblo?</a:t>
            </a:r>
          </a:p>
        </p:txBody>
      </p:sp>
      <p:sp>
        <p:nvSpPr>
          <p:cNvPr id="4" name="">
            <a:extLst xmlns:a="http://schemas.openxmlformats.org/drawingml/2006/main">
              <a:ext uri="{FF2B5EF4-FFF2-40B4-BE49-F238E27FC236}">
                <a16:creationId xmlns:a16="http://schemas.microsoft.com/office/drawing/2014/main" id="{893FACC0-F646-40FF-8CF1-C5806FAEDDE4}"/>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FC1F5EE-E6B0-4DA7-B29B-C9A83C1F420B}"/>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06</a:t>
            </a:r>
          </a:p>
        </p:txBody>
      </p:sp>
      <p:sp>
        <p:nvSpPr>
          <p:cNvPr id="6" name="">
            <a:extLst xmlns:a="http://schemas.openxmlformats.org/drawingml/2006/main">
              <a:ext uri="{FF2B5EF4-FFF2-40B4-BE49-F238E27FC236}">
                <a16:creationId xmlns:a16="http://schemas.microsoft.com/office/drawing/2014/main" id="{BB4DC4CB-4ABF-4132-9543-9AFC8CC7F469}"/>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4E049388-8061-4380-8A9D-C5217EF94548}"/>
              </a:ext>
            </a:extLst>
          </p:cNvPr>
          <p:cNvSpPr>
            <a:spLocks xmlns:a="http://schemas.openxmlformats.org/drawingml/2006/main" noGrp="1"/>
          </p:cNvSpPr>
          <p:nvPr/>
        </p:nvSpPr>
        <p:spPr>
          <a:xfrm xmlns:a="http://schemas.openxmlformats.org/drawingml/2006/main">
            <a:off x="609600" y="1809750"/>
            <a:ext cx="10668000" cy="1638300"/>
          </a:xfrm>
          <a:prstGeom xmlns:a="http://schemas.openxmlformats.org/drawingml/2006/main" prst="roundRect">
            <a:avLst>
              <a:gd name="adj" fmla="val 4651"/>
            </a:avLst>
          </a:prstGeom>
          <a:solidFill xmlns:a="http://schemas.openxmlformats.org/drawingml/2006/main">
            <a:srgbClr val="5C29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29084FE-8133-4D76-BA27-1F317ED29332}"/>
              </a:ext>
            </a:extLst>
          </p:cNvPr>
          <p:cNvSpPr>
            <a:spLocks xmlns:a="http://schemas.openxmlformats.org/drawingml/2006/main" noGrp="1"/>
          </p:cNvSpPr>
          <p:nvPr/>
        </p:nvSpPr>
        <p:spPr>
          <a:xfrm xmlns:a="http://schemas.openxmlformats.org/drawingml/2006/main">
            <a:off x="990600" y="2095500"/>
            <a:ext cx="9906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A neighborhood, hometown, gathering place, landscape, or corner of the world that helped shape who you are.</a:t>
            </a:r>
          </a:p>
        </p:txBody>
      </p:sp>
      <p:sp>
        <p:nvSpPr>
          <p:cNvPr id="9" name="">
            <a:extLst xmlns:a="http://schemas.openxmlformats.org/drawingml/2006/main">
              <a:ext uri="{FF2B5EF4-FFF2-40B4-BE49-F238E27FC236}">
                <a16:creationId xmlns:a16="http://schemas.microsoft.com/office/drawing/2014/main" id="{EB16EF66-7A3D-49EC-9F7E-F893429C6C29}"/>
              </a:ext>
            </a:extLst>
          </p:cNvPr>
          <p:cNvSpPr>
            <a:spLocks xmlns:a="http://schemas.openxmlformats.org/drawingml/2006/main" noGrp="1"/>
          </p:cNvSpPr>
          <p:nvPr/>
        </p:nvSpPr>
        <p:spPr>
          <a:xfrm xmlns:a="http://schemas.openxmlformats.org/drawingml/2006/main">
            <a:off x="609600" y="3886200"/>
            <a:ext cx="3286125" cy="1524000"/>
          </a:xfrm>
          <a:prstGeom xmlns:a="http://schemas.openxmlformats.org/drawingml/2006/main" prst="roundRect">
            <a:avLst>
              <a:gd name="adj" fmla="val 5000"/>
            </a:avLst>
          </a:prstGeom>
          <a:solidFill xmlns:a="http://schemas.openxmlformats.org/drawingml/2006/main">
            <a:srgbClr val="FFF9EF"/>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674B908-E7B3-4EB5-8CEB-881126C9D15C}"/>
              </a:ext>
            </a:extLst>
          </p:cNvPr>
          <p:cNvSpPr>
            <a:spLocks xmlns:a="http://schemas.openxmlformats.org/drawingml/2006/main" noGrp="1"/>
          </p:cNvSpPr>
          <p:nvPr/>
        </p:nvSpPr>
        <p:spPr>
          <a:xfrm xmlns:a="http://schemas.openxmlformats.org/drawingml/2006/main">
            <a:off x="609600" y="3886200"/>
            <a:ext cx="114300" cy="1524000"/>
          </a:xfrm>
          <a:prstGeom xmlns:a="http://schemas.openxmlformats.org/drawingml/2006/main" prst="roundRect">
            <a:avLst>
              <a:gd name="adj" fmla="val 50000"/>
            </a:avLst>
          </a:prstGeom>
          <a:solidFill xmlns:a="http://schemas.openxmlformats.org/drawingml/2006/main">
            <a:srgbClr val="006B6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3F80638-6417-40EC-92D5-0BC42CA727B1}"/>
              </a:ext>
            </a:extLst>
          </p:cNvPr>
          <p:cNvSpPr>
            <a:spLocks xmlns:a="http://schemas.openxmlformats.org/drawingml/2006/main" noGrp="1"/>
          </p:cNvSpPr>
          <p:nvPr/>
        </p:nvSpPr>
        <p:spPr>
          <a:xfrm xmlns:a="http://schemas.openxmlformats.org/drawingml/2006/main">
            <a:off x="876300" y="4038600"/>
            <a:ext cx="28289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006B67"/>
                </a:solidFill>
                <a:latin typeface="DejaVu Sans"/>
                <a:ea typeface="DejaVu Sans"/>
                <a:cs typeface="DejaVu Sans"/>
              </a:defRPr>
            </a:pPr>
            <a:r>
              <a:rPr sz="1425" b="1" i="0">
                <a:solidFill>
                  <a:srgbClr val="006B67"/>
                </a:solidFill>
                <a:latin typeface="DejaVu Sans"/>
                <a:ea typeface="DejaVu Sans"/>
                <a:cs typeface="DejaVu Sans"/>
              </a:rPr>
              <a:t>It can be real</a:t>
            </a:r>
          </a:p>
        </p:txBody>
      </p:sp>
      <p:sp>
        <p:nvSpPr>
          <p:cNvPr id="12" name="">
            <a:extLst xmlns:a="http://schemas.openxmlformats.org/drawingml/2006/main">
              <a:ext uri="{FF2B5EF4-FFF2-40B4-BE49-F238E27FC236}">
                <a16:creationId xmlns:a16="http://schemas.microsoft.com/office/drawing/2014/main" id="{D1F569FC-E8AE-4F5E-BBE4-DD121F2BFCFA}"/>
              </a:ext>
            </a:extLst>
          </p:cNvPr>
          <p:cNvSpPr>
            <a:spLocks xmlns:a="http://schemas.openxmlformats.org/drawingml/2006/main" noGrp="1"/>
          </p:cNvSpPr>
          <p:nvPr/>
        </p:nvSpPr>
        <p:spPr>
          <a:xfrm xmlns:a="http://schemas.openxmlformats.org/drawingml/2006/main">
            <a:off x="876300" y="4419600"/>
            <a:ext cx="28289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350" b="0" i="0">
                <a:solidFill>
                  <a:srgbClr val="34241F"/>
                </a:solidFill>
                <a:latin typeface="DejaVu Sans"/>
                <a:ea typeface="DejaVu Sans"/>
                <a:cs typeface="DejaVu Sans"/>
              </a:defRPr>
            </a:pPr>
            <a:r>
              <a:rPr sz="1350" b="0" i="0">
                <a:solidFill>
                  <a:srgbClr val="34241F"/>
                </a:solidFill>
                <a:latin typeface="DejaVu Sans"/>
                <a:ea typeface="DejaVu Sans"/>
                <a:cs typeface="DejaVu Sans"/>
              </a:rPr>
              <a:t>A street, house, plaza, church, school, kitchen, garden, or desert trail.</a:t>
            </a:r>
          </a:p>
        </p:txBody>
      </p:sp>
      <p:sp>
        <p:nvSpPr>
          <p:cNvPr id="13" name="">
            <a:extLst xmlns:a="http://schemas.openxmlformats.org/drawingml/2006/main">
              <a:ext uri="{FF2B5EF4-FFF2-40B4-BE49-F238E27FC236}">
                <a16:creationId xmlns:a16="http://schemas.microsoft.com/office/drawing/2014/main" id="{876FC7A2-8490-4B66-8D01-4A3CB1518B18}"/>
              </a:ext>
            </a:extLst>
          </p:cNvPr>
          <p:cNvSpPr>
            <a:spLocks xmlns:a="http://schemas.openxmlformats.org/drawingml/2006/main" noGrp="1"/>
          </p:cNvSpPr>
          <p:nvPr/>
        </p:nvSpPr>
        <p:spPr>
          <a:xfrm xmlns:a="http://schemas.openxmlformats.org/drawingml/2006/main">
            <a:off x="4457700" y="3886200"/>
            <a:ext cx="3286125" cy="1524000"/>
          </a:xfrm>
          <a:prstGeom xmlns:a="http://schemas.openxmlformats.org/drawingml/2006/main" prst="roundRect">
            <a:avLst>
              <a:gd name="adj" fmla="val 5000"/>
            </a:avLst>
          </a:prstGeom>
          <a:solidFill xmlns:a="http://schemas.openxmlformats.org/drawingml/2006/main">
            <a:srgbClr val="FFF9EF"/>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0C822E5-DED5-4882-B735-54573C5CFEF0}"/>
              </a:ext>
            </a:extLst>
          </p:cNvPr>
          <p:cNvSpPr>
            <a:spLocks xmlns:a="http://schemas.openxmlformats.org/drawingml/2006/main" noGrp="1"/>
          </p:cNvSpPr>
          <p:nvPr/>
        </p:nvSpPr>
        <p:spPr>
          <a:xfrm xmlns:a="http://schemas.openxmlformats.org/drawingml/2006/main">
            <a:off x="4457700" y="3886200"/>
            <a:ext cx="114300" cy="1524000"/>
          </a:xfrm>
          <a:prstGeom xmlns:a="http://schemas.openxmlformats.org/drawingml/2006/main" prst="roundRect">
            <a:avLst>
              <a:gd name="adj" fmla="val 50000"/>
            </a:avLst>
          </a:prstGeom>
          <a:solidFill xmlns:a="http://schemas.openxmlformats.org/drawingml/2006/main">
            <a:srgbClr val="C99A35"/>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E36A7440-1A9F-4994-B0D8-6E79DCFE1852}"/>
              </a:ext>
            </a:extLst>
          </p:cNvPr>
          <p:cNvSpPr>
            <a:spLocks xmlns:a="http://schemas.openxmlformats.org/drawingml/2006/main" noGrp="1"/>
          </p:cNvSpPr>
          <p:nvPr/>
        </p:nvSpPr>
        <p:spPr>
          <a:xfrm xmlns:a="http://schemas.openxmlformats.org/drawingml/2006/main">
            <a:off x="4724400" y="4038600"/>
            <a:ext cx="28289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C99A35"/>
                </a:solidFill>
                <a:latin typeface="DejaVu Sans"/>
                <a:ea typeface="DejaVu Sans"/>
                <a:cs typeface="DejaVu Sans"/>
              </a:defRPr>
            </a:pPr>
            <a:r>
              <a:rPr sz="1425" b="1" i="0">
                <a:solidFill>
                  <a:srgbClr val="C99A35"/>
                </a:solidFill>
                <a:latin typeface="DejaVu Sans"/>
                <a:ea typeface="DejaVu Sans"/>
                <a:cs typeface="DejaVu Sans"/>
              </a:rPr>
              <a:t>It can be remembered</a:t>
            </a:r>
          </a:p>
        </p:txBody>
      </p:sp>
      <p:sp>
        <p:nvSpPr>
          <p:cNvPr id="16" name="">
            <a:extLst xmlns:a="http://schemas.openxmlformats.org/drawingml/2006/main">
              <a:ext uri="{FF2B5EF4-FFF2-40B4-BE49-F238E27FC236}">
                <a16:creationId xmlns:a16="http://schemas.microsoft.com/office/drawing/2014/main" id="{53931A3F-9E73-4DD5-A312-6A381871228B}"/>
              </a:ext>
            </a:extLst>
          </p:cNvPr>
          <p:cNvSpPr>
            <a:spLocks xmlns:a="http://schemas.openxmlformats.org/drawingml/2006/main" noGrp="1"/>
          </p:cNvSpPr>
          <p:nvPr/>
        </p:nvSpPr>
        <p:spPr>
          <a:xfrm xmlns:a="http://schemas.openxmlformats.org/drawingml/2006/main">
            <a:off x="4724400" y="4419600"/>
            <a:ext cx="28289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350" b="0" i="0">
                <a:solidFill>
                  <a:srgbClr val="34241F"/>
                </a:solidFill>
                <a:latin typeface="DejaVu Sans"/>
                <a:ea typeface="DejaVu Sans"/>
                <a:cs typeface="DejaVu Sans"/>
              </a:defRPr>
            </a:pPr>
            <a:r>
              <a:rPr sz="1350" b="0" i="0">
                <a:solidFill>
                  <a:srgbClr val="34241F"/>
                </a:solidFill>
                <a:latin typeface="DejaVu Sans"/>
                <a:ea typeface="DejaVu Sans"/>
                <a:cs typeface="DejaVu Sans"/>
              </a:rPr>
              <a:t>A place that changed, moved, or lives differently in memory now.</a:t>
            </a:r>
          </a:p>
        </p:txBody>
      </p:sp>
      <p:sp>
        <p:nvSpPr>
          <p:cNvPr id="17" name="">
            <a:extLst xmlns:a="http://schemas.openxmlformats.org/drawingml/2006/main">
              <a:ext uri="{FF2B5EF4-FFF2-40B4-BE49-F238E27FC236}">
                <a16:creationId xmlns:a16="http://schemas.microsoft.com/office/drawing/2014/main" id="{DE69335E-6363-404F-936B-B66CADF508A9}"/>
              </a:ext>
            </a:extLst>
          </p:cNvPr>
          <p:cNvSpPr>
            <a:spLocks xmlns:a="http://schemas.openxmlformats.org/drawingml/2006/main" noGrp="1"/>
          </p:cNvSpPr>
          <p:nvPr/>
        </p:nvSpPr>
        <p:spPr>
          <a:xfrm xmlns:a="http://schemas.openxmlformats.org/drawingml/2006/main">
            <a:off x="8305800" y="3886200"/>
            <a:ext cx="2971800" cy="1524000"/>
          </a:xfrm>
          <a:prstGeom xmlns:a="http://schemas.openxmlformats.org/drawingml/2006/main" prst="roundRect">
            <a:avLst>
              <a:gd name="adj" fmla="val 5000"/>
            </a:avLst>
          </a:prstGeom>
          <a:solidFill xmlns:a="http://schemas.openxmlformats.org/drawingml/2006/main">
            <a:srgbClr val="FFF9EF"/>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493D927-888D-462D-9C1F-E1279E3D71D5}"/>
              </a:ext>
            </a:extLst>
          </p:cNvPr>
          <p:cNvSpPr>
            <a:spLocks xmlns:a="http://schemas.openxmlformats.org/drawingml/2006/main" noGrp="1"/>
          </p:cNvSpPr>
          <p:nvPr/>
        </p:nvSpPr>
        <p:spPr>
          <a:xfrm xmlns:a="http://schemas.openxmlformats.org/drawingml/2006/main">
            <a:off x="8305800" y="3886200"/>
            <a:ext cx="114300" cy="1524000"/>
          </a:xfrm>
          <a:prstGeom xmlns:a="http://schemas.openxmlformats.org/drawingml/2006/main" prst="roundRect">
            <a:avLst>
              <a:gd name="adj" fmla="val 50000"/>
            </a:avLst>
          </a:prstGeom>
          <a:solidFill xmlns:a="http://schemas.openxmlformats.org/drawingml/2006/main">
            <a:srgbClr val="B7533E"/>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013BEA18-8F3B-45DC-91DD-5F10E9CE7BF5}"/>
              </a:ext>
            </a:extLst>
          </p:cNvPr>
          <p:cNvSpPr>
            <a:spLocks xmlns:a="http://schemas.openxmlformats.org/drawingml/2006/main" noGrp="1"/>
          </p:cNvSpPr>
          <p:nvPr/>
        </p:nvSpPr>
        <p:spPr>
          <a:xfrm xmlns:a="http://schemas.openxmlformats.org/drawingml/2006/main">
            <a:off x="8572500" y="4038600"/>
            <a:ext cx="2514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B7533E"/>
                </a:solidFill>
                <a:latin typeface="DejaVu Sans"/>
                <a:ea typeface="DejaVu Sans"/>
                <a:cs typeface="DejaVu Sans"/>
              </a:defRPr>
            </a:pPr>
            <a:r>
              <a:rPr sz="1425" b="1" i="0">
                <a:solidFill>
                  <a:srgbClr val="B7533E"/>
                </a:solidFill>
                <a:latin typeface="DejaVu Sans"/>
                <a:ea typeface="DejaVu Sans"/>
                <a:cs typeface="DejaVu Sans"/>
              </a:rPr>
              <a:t>It can be symbolic</a:t>
            </a:r>
          </a:p>
        </p:txBody>
      </p:sp>
      <p:sp>
        <p:nvSpPr>
          <p:cNvPr id="20" name="">
            <a:extLst xmlns:a="http://schemas.openxmlformats.org/drawingml/2006/main">
              <a:ext uri="{FF2B5EF4-FFF2-40B4-BE49-F238E27FC236}">
                <a16:creationId xmlns:a16="http://schemas.microsoft.com/office/drawing/2014/main" id="{877E7333-4ABC-4CA5-B78D-1A9D66A0D73F}"/>
              </a:ext>
            </a:extLst>
          </p:cNvPr>
          <p:cNvSpPr>
            <a:spLocks xmlns:a="http://schemas.openxmlformats.org/drawingml/2006/main" noGrp="1"/>
          </p:cNvSpPr>
          <p:nvPr/>
        </p:nvSpPr>
        <p:spPr>
          <a:xfrm xmlns:a="http://schemas.openxmlformats.org/drawingml/2006/main">
            <a:off x="8572500" y="4419600"/>
            <a:ext cx="25146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350" b="0" i="0">
                <a:solidFill>
                  <a:srgbClr val="34241F"/>
                </a:solidFill>
                <a:latin typeface="DejaVu Sans"/>
                <a:ea typeface="DejaVu Sans"/>
                <a:cs typeface="DejaVu Sans"/>
              </a:defRPr>
            </a:pPr>
            <a:r>
              <a:rPr sz="1350" b="0" i="0">
                <a:solidFill>
                  <a:srgbClr val="34241F"/>
                </a:solidFill>
                <a:latin typeface="DejaVu Sans"/>
                <a:ea typeface="DejaVu Sans"/>
                <a:cs typeface="DejaVu Sans"/>
              </a:rPr>
              <a:t>A place built from feeling, family stories, and imagination.</a:t>
            </a:r>
          </a:p>
        </p:txBody>
      </p:sp>
    </p:spTree>
    <p:extLst>
      <p:ext uri="{BB962C8B-B14F-4D97-AF65-F5344CB8AC3E}">
        <p14:creationId xmlns:p14="http://schemas.microsoft.com/office/powerpoint/2010/main" val="1520876841"/>
      </p:ext>
    </p:extLst>
  </p:cSld>
</p:sld>
</file>

<file path=ppt/slides/slide7.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93B8B7E2-77C9-488E-BC43-185CB2839921}"/>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BB118FA-9F15-4D45-B43B-E3B85749B819}"/>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C99A35"/>
                </a:solidFill>
                <a:latin typeface="DejaVu Sans"/>
                <a:ea typeface="DejaVu Sans"/>
                <a:cs typeface="DejaVu Sans"/>
              </a:defRPr>
            </a:pPr>
            <a:r>
              <a:rPr sz="1050" b="1" i="0">
                <a:solidFill>
                  <a:srgbClr val="C99A35"/>
                </a:solidFill>
                <a:latin typeface="DejaVu Sans"/>
                <a:ea typeface="DejaVu Sans"/>
                <a:cs typeface="DejaVu Sans"/>
              </a:rPr>
              <a:t>REMEMBER</a:t>
            </a:r>
          </a:p>
        </p:txBody>
      </p:sp>
      <p:sp>
        <p:nvSpPr>
          <p:cNvPr id="3" name="">
            <a:extLst xmlns:a="http://schemas.openxmlformats.org/drawingml/2006/main">
              <a:ext uri="{FF2B5EF4-FFF2-40B4-BE49-F238E27FC236}">
                <a16:creationId xmlns:a16="http://schemas.microsoft.com/office/drawing/2014/main" id="{A42260A1-A46F-4C3D-81BB-0A8D6DF2C549}"/>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Walk through the memory</a:t>
            </a:r>
          </a:p>
        </p:txBody>
      </p:sp>
      <p:sp>
        <p:nvSpPr>
          <p:cNvPr id="4" name="">
            <a:extLst xmlns:a="http://schemas.openxmlformats.org/drawingml/2006/main">
              <a:ext uri="{FF2B5EF4-FFF2-40B4-BE49-F238E27FC236}">
                <a16:creationId xmlns:a16="http://schemas.microsoft.com/office/drawing/2014/main" id="{65898B73-64A4-4C9A-816F-69488BD57085}"/>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80F26CB-6793-46FA-8CA4-F9B5EA655679}"/>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07</a:t>
            </a:r>
          </a:p>
        </p:txBody>
      </p:sp>
      <p:sp>
        <p:nvSpPr>
          <p:cNvPr id="6" name="">
            <a:extLst xmlns:a="http://schemas.openxmlformats.org/drawingml/2006/main">
              <a:ext uri="{FF2B5EF4-FFF2-40B4-BE49-F238E27FC236}">
                <a16:creationId xmlns:a16="http://schemas.microsoft.com/office/drawing/2014/main" id="{CDCD09AE-94A5-4CAB-AD57-0C4D27856CB6}"/>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EAD36864-4C85-45B6-BF3F-E1BBC2704E0E}"/>
              </a:ext>
            </a:extLst>
          </p:cNvPr>
          <p:cNvSpPr>
            <a:spLocks xmlns:a="http://schemas.openxmlformats.org/drawingml/2006/main" noGrp="1"/>
          </p:cNvSpPr>
          <p:nvPr/>
        </p:nvSpPr>
        <p:spPr>
          <a:xfrm xmlns:a="http://schemas.openxmlformats.org/drawingml/2006/main">
            <a:off x="609600" y="1847850"/>
            <a:ext cx="3238500" cy="3352800"/>
          </a:xfrm>
          <a:prstGeom xmlns:a="http://schemas.openxmlformats.org/drawingml/2006/main" prst="roundRect">
            <a:avLst>
              <a:gd name="adj" fmla="val 2353"/>
            </a:avLst>
          </a:prstGeom>
          <a:solidFill xmlns:a="http://schemas.openxmlformats.org/drawingml/2006/main">
            <a:srgbClr val="FFF9E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320206C-0EC5-4195-A059-98182D01FC80}"/>
              </a:ext>
            </a:extLst>
          </p:cNvPr>
          <p:cNvSpPr>
            <a:spLocks xmlns:a="http://schemas.openxmlformats.org/drawingml/2006/main" noGrp="1"/>
          </p:cNvSpPr>
          <p:nvPr/>
        </p:nvSpPr>
        <p:spPr>
          <a:xfrm xmlns:a="http://schemas.openxmlformats.org/drawingml/2006/main">
            <a:off x="609600" y="1847850"/>
            <a:ext cx="114300" cy="3352800"/>
          </a:xfrm>
          <a:prstGeom xmlns:a="http://schemas.openxmlformats.org/drawingml/2006/main" prst="roundRect">
            <a:avLst>
              <a:gd name="adj" fmla="val 50000"/>
            </a:avLst>
          </a:prstGeom>
          <a:solidFill xmlns:a="http://schemas.openxmlformats.org/drawingml/2006/main">
            <a:srgbClr val="C99A35"/>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3C48968-FE66-4E7A-A1AC-7B528EFE8EF6}"/>
              </a:ext>
            </a:extLst>
          </p:cNvPr>
          <p:cNvSpPr>
            <a:spLocks xmlns:a="http://schemas.openxmlformats.org/drawingml/2006/main" noGrp="1"/>
          </p:cNvSpPr>
          <p:nvPr/>
        </p:nvSpPr>
        <p:spPr>
          <a:xfrm xmlns:a="http://schemas.openxmlformats.org/drawingml/2006/main">
            <a:off x="876300" y="2000250"/>
            <a:ext cx="2781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C99A35"/>
                </a:solidFill>
                <a:latin typeface="DejaVu Sans"/>
                <a:ea typeface="DejaVu Sans"/>
                <a:cs typeface="DejaVu Sans"/>
              </a:defRPr>
            </a:pPr>
            <a:r>
              <a:rPr sz="1425" b="1" i="0">
                <a:solidFill>
                  <a:srgbClr val="C99A35"/>
                </a:solidFill>
                <a:latin typeface="DejaVu Sans"/>
                <a:ea typeface="DejaVu Sans"/>
                <a:cs typeface="DejaVu Sans"/>
              </a:rPr>
              <a:t>What do you notice?</a:t>
            </a:r>
          </a:p>
        </p:txBody>
      </p:sp>
      <p:sp>
        <p:nvSpPr>
          <p:cNvPr id="10" name="">
            <a:extLst xmlns:a="http://schemas.openxmlformats.org/drawingml/2006/main">
              <a:ext uri="{FF2B5EF4-FFF2-40B4-BE49-F238E27FC236}">
                <a16:creationId xmlns:a16="http://schemas.microsoft.com/office/drawing/2014/main" id="{99F79B01-5208-4F25-91F4-1CDBDCAFFF2C}"/>
              </a:ext>
            </a:extLst>
          </p:cNvPr>
          <p:cNvSpPr>
            <a:spLocks xmlns:a="http://schemas.openxmlformats.org/drawingml/2006/main" noGrp="1"/>
          </p:cNvSpPr>
          <p:nvPr/>
        </p:nvSpPr>
        <p:spPr>
          <a:xfrm xmlns:a="http://schemas.openxmlformats.org/drawingml/2006/main">
            <a:off x="876300" y="2381250"/>
            <a:ext cx="2781300" cy="2705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What can you see?</a:t>
            </a:r>
          </a:p>
          <a:p xmlns:a="http://schemas.openxmlformats.org/drawingml/2006/main">
            <a:r>
              <a:t/>
            </a:r>
          </a:p>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What can you hear?</a:t>
            </a:r>
          </a:p>
          <a:p xmlns:a="http://schemas.openxmlformats.org/drawingml/2006/main">
            <a:r>
              <a:t/>
            </a:r>
          </a:p>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What scent, texture, weather, or taste belongs there?</a:t>
            </a:r>
          </a:p>
        </p:txBody>
      </p:sp>
      <p:sp>
        <p:nvSpPr>
          <p:cNvPr id="11" name="">
            <a:extLst xmlns:a="http://schemas.openxmlformats.org/drawingml/2006/main">
              <a:ext uri="{FF2B5EF4-FFF2-40B4-BE49-F238E27FC236}">
                <a16:creationId xmlns:a16="http://schemas.microsoft.com/office/drawing/2014/main" id="{74D6A7D6-F38D-4776-9930-9689F4D5B14C}"/>
              </a:ext>
            </a:extLst>
          </p:cNvPr>
          <p:cNvSpPr>
            <a:spLocks xmlns:a="http://schemas.openxmlformats.org/drawingml/2006/main" noGrp="1"/>
          </p:cNvSpPr>
          <p:nvPr/>
        </p:nvSpPr>
        <p:spPr>
          <a:xfrm xmlns:a="http://schemas.openxmlformats.org/drawingml/2006/main">
            <a:off x="4476750" y="1847850"/>
            <a:ext cx="3238500" cy="3352800"/>
          </a:xfrm>
          <a:prstGeom xmlns:a="http://schemas.openxmlformats.org/drawingml/2006/main" prst="roundRect">
            <a:avLst>
              <a:gd name="adj" fmla="val 2353"/>
            </a:avLst>
          </a:prstGeom>
          <a:solidFill xmlns:a="http://schemas.openxmlformats.org/drawingml/2006/main">
            <a:srgbClr val="FFF9EF"/>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5F8460A-C1DA-411E-8248-86BD0F2A4B67}"/>
              </a:ext>
            </a:extLst>
          </p:cNvPr>
          <p:cNvSpPr>
            <a:spLocks xmlns:a="http://schemas.openxmlformats.org/drawingml/2006/main" noGrp="1"/>
          </p:cNvSpPr>
          <p:nvPr/>
        </p:nvSpPr>
        <p:spPr>
          <a:xfrm xmlns:a="http://schemas.openxmlformats.org/drawingml/2006/main">
            <a:off x="4476750" y="1847850"/>
            <a:ext cx="114300" cy="3352800"/>
          </a:xfrm>
          <a:prstGeom xmlns:a="http://schemas.openxmlformats.org/drawingml/2006/main" prst="roundRect">
            <a:avLst>
              <a:gd name="adj" fmla="val 50000"/>
            </a:avLst>
          </a:prstGeom>
          <a:solidFill xmlns:a="http://schemas.openxmlformats.org/drawingml/2006/main">
            <a:srgbClr val="006B6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3E8615E-1AAF-4436-B969-02169A2E6DE9}"/>
              </a:ext>
            </a:extLst>
          </p:cNvPr>
          <p:cNvSpPr>
            <a:spLocks xmlns:a="http://schemas.openxmlformats.org/drawingml/2006/main" noGrp="1"/>
          </p:cNvSpPr>
          <p:nvPr/>
        </p:nvSpPr>
        <p:spPr>
          <a:xfrm xmlns:a="http://schemas.openxmlformats.org/drawingml/2006/main">
            <a:off x="4743450" y="2000250"/>
            <a:ext cx="2781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006B67"/>
                </a:solidFill>
                <a:latin typeface="DejaVu Sans"/>
                <a:ea typeface="DejaVu Sans"/>
                <a:cs typeface="DejaVu Sans"/>
              </a:defRPr>
            </a:pPr>
            <a:r>
              <a:rPr sz="1425" b="1" i="0">
                <a:solidFill>
                  <a:srgbClr val="006B67"/>
                </a:solidFill>
                <a:latin typeface="DejaVu Sans"/>
                <a:ea typeface="DejaVu Sans"/>
                <a:cs typeface="DejaVu Sans"/>
              </a:rPr>
              <a:t>Who is present?</a:t>
            </a:r>
          </a:p>
        </p:txBody>
      </p:sp>
      <p:sp>
        <p:nvSpPr>
          <p:cNvPr id="14" name="">
            <a:extLst xmlns:a="http://schemas.openxmlformats.org/drawingml/2006/main">
              <a:ext uri="{FF2B5EF4-FFF2-40B4-BE49-F238E27FC236}">
                <a16:creationId xmlns:a16="http://schemas.microsoft.com/office/drawing/2014/main" id="{07646869-C042-4FB1-84CF-CF58F9557597}"/>
              </a:ext>
            </a:extLst>
          </p:cNvPr>
          <p:cNvSpPr>
            <a:spLocks xmlns:a="http://schemas.openxmlformats.org/drawingml/2006/main" noGrp="1"/>
          </p:cNvSpPr>
          <p:nvPr/>
        </p:nvSpPr>
        <p:spPr>
          <a:xfrm xmlns:a="http://schemas.openxmlformats.org/drawingml/2006/main">
            <a:off x="4743450" y="2381250"/>
            <a:ext cx="2781300" cy="2705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Who is beside you?</a:t>
            </a:r>
          </a:p>
          <a:p xmlns:a="http://schemas.openxmlformats.org/drawingml/2006/main">
            <a:r>
              <a:t/>
            </a:r>
          </a:p>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Whose voice do you remember?</a:t>
            </a:r>
          </a:p>
          <a:p xmlns:a="http://schemas.openxmlformats.org/drawingml/2006/main">
            <a:r>
              <a:t/>
            </a:r>
          </a:p>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Is there an animal, object, or tradition that belongs in the scene?</a:t>
            </a:r>
          </a:p>
        </p:txBody>
      </p:sp>
      <p:sp>
        <p:nvSpPr>
          <p:cNvPr id="15" name="">
            <a:extLst xmlns:a="http://schemas.openxmlformats.org/drawingml/2006/main">
              <a:ext uri="{FF2B5EF4-FFF2-40B4-BE49-F238E27FC236}">
                <a16:creationId xmlns:a16="http://schemas.microsoft.com/office/drawing/2014/main" id="{2C97F33E-6B1B-4042-9A95-C29A408ABFDC}"/>
              </a:ext>
            </a:extLst>
          </p:cNvPr>
          <p:cNvSpPr>
            <a:spLocks xmlns:a="http://schemas.openxmlformats.org/drawingml/2006/main" noGrp="1"/>
          </p:cNvSpPr>
          <p:nvPr/>
        </p:nvSpPr>
        <p:spPr>
          <a:xfrm xmlns:a="http://schemas.openxmlformats.org/drawingml/2006/main">
            <a:off x="8343900" y="1847850"/>
            <a:ext cx="2933700" cy="3352800"/>
          </a:xfrm>
          <a:prstGeom xmlns:a="http://schemas.openxmlformats.org/drawingml/2006/main" prst="roundRect">
            <a:avLst>
              <a:gd name="adj" fmla="val 2597"/>
            </a:avLst>
          </a:prstGeom>
          <a:solidFill xmlns:a="http://schemas.openxmlformats.org/drawingml/2006/main">
            <a:srgbClr val="FFF9E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A788D286-D819-4A61-A143-2CA4E9AF3011}"/>
              </a:ext>
            </a:extLst>
          </p:cNvPr>
          <p:cNvSpPr>
            <a:spLocks xmlns:a="http://schemas.openxmlformats.org/drawingml/2006/main" noGrp="1"/>
          </p:cNvSpPr>
          <p:nvPr/>
        </p:nvSpPr>
        <p:spPr>
          <a:xfrm xmlns:a="http://schemas.openxmlformats.org/drawingml/2006/main">
            <a:off x="8343900" y="1847850"/>
            <a:ext cx="114300" cy="3352800"/>
          </a:xfrm>
          <a:prstGeom xmlns:a="http://schemas.openxmlformats.org/drawingml/2006/main" prst="roundRect">
            <a:avLst>
              <a:gd name="adj" fmla="val 50000"/>
            </a:avLst>
          </a:prstGeom>
          <a:solidFill xmlns:a="http://schemas.openxmlformats.org/drawingml/2006/main">
            <a:srgbClr val="5C294B"/>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3E23BA2-CE40-4ADF-B673-D1D2C9FD7CDF}"/>
              </a:ext>
            </a:extLst>
          </p:cNvPr>
          <p:cNvSpPr>
            <a:spLocks xmlns:a="http://schemas.openxmlformats.org/drawingml/2006/main" noGrp="1"/>
          </p:cNvSpPr>
          <p:nvPr/>
        </p:nvSpPr>
        <p:spPr>
          <a:xfrm xmlns:a="http://schemas.openxmlformats.org/drawingml/2006/main">
            <a:off x="8610600" y="200025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5C294B"/>
                </a:solidFill>
                <a:latin typeface="DejaVu Sans"/>
                <a:ea typeface="DejaVu Sans"/>
                <a:cs typeface="DejaVu Sans"/>
              </a:defRPr>
            </a:pPr>
            <a:r>
              <a:rPr sz="1425" b="1" i="0">
                <a:solidFill>
                  <a:srgbClr val="5C294B"/>
                </a:solidFill>
                <a:latin typeface="DejaVu Sans"/>
                <a:ea typeface="DejaVu Sans"/>
                <a:cs typeface="DejaVu Sans"/>
              </a:rPr>
              <a:t>What remains?</a:t>
            </a:r>
          </a:p>
        </p:txBody>
      </p:sp>
      <p:sp>
        <p:nvSpPr>
          <p:cNvPr id="18" name="">
            <a:extLst xmlns:a="http://schemas.openxmlformats.org/drawingml/2006/main">
              <a:ext uri="{FF2B5EF4-FFF2-40B4-BE49-F238E27FC236}">
                <a16:creationId xmlns:a16="http://schemas.microsoft.com/office/drawing/2014/main" id="{23B6F2F9-384F-46E2-AB23-04104995CBD4}"/>
              </a:ext>
            </a:extLst>
          </p:cNvPr>
          <p:cNvSpPr>
            <a:spLocks xmlns:a="http://schemas.openxmlformats.org/drawingml/2006/main" noGrp="1"/>
          </p:cNvSpPr>
          <p:nvPr/>
        </p:nvSpPr>
        <p:spPr>
          <a:xfrm xmlns:a="http://schemas.openxmlformats.org/drawingml/2006/main">
            <a:off x="8610600" y="2381250"/>
            <a:ext cx="2476500" cy="2705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What happened there?</a:t>
            </a:r>
          </a:p>
          <a:p xmlns:a="http://schemas.openxmlformats.org/drawingml/2006/main">
            <a:r>
              <a:t/>
            </a:r>
          </a:p>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What feeling returns?</a:t>
            </a:r>
          </a:p>
          <a:p xmlns:a="http://schemas.openxmlformats.org/drawingml/2006/main">
            <a:r>
              <a:t/>
            </a:r>
          </a:p>
          <a:p xmlns:a="http://schemas.openxmlformats.org/drawingml/2006/main">
            <a:pPr algn="l">
              <a:defRPr sz="1650" b="0" i="0">
                <a:solidFill>
                  <a:srgbClr val="34241F"/>
                </a:solidFill>
                <a:latin typeface="DejaVu Sans"/>
                <a:ea typeface="DejaVu Sans"/>
                <a:cs typeface="DejaVu Sans"/>
              </a:defRPr>
            </a:pPr>
            <a:r>
              <a:rPr sz="1650" b="0" i="0">
                <a:solidFill>
                  <a:srgbClr val="34241F"/>
                </a:solidFill>
                <a:latin typeface="DejaVu Sans"/>
                <a:ea typeface="DejaVu Sans"/>
                <a:cs typeface="DejaVu Sans"/>
              </a:rPr>
              <a:t>What do you want the painting to protect or honor?</a:t>
            </a:r>
          </a:p>
        </p:txBody>
      </p:sp>
    </p:spTree>
    <p:extLst>
      <p:ext uri="{BB962C8B-B14F-4D97-AF65-F5344CB8AC3E}">
        <p14:creationId xmlns:p14="http://schemas.microsoft.com/office/powerpoint/2010/main" val="635446446"/>
      </p:ext>
    </p:extLst>
  </p:cSld>
</p:sld>
</file>

<file path=ppt/slides/slide8.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9BCFA50-9400-4825-8979-FE69159BA690}"/>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B7533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298E240-BB17-4B86-B7A6-8AD50FB2510F}"/>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B7533E"/>
                </a:solidFill>
                <a:latin typeface="DejaVu Sans"/>
                <a:ea typeface="DejaVu Sans"/>
                <a:cs typeface="DejaVu Sans"/>
              </a:defRPr>
            </a:pPr>
            <a:r>
              <a:rPr sz="1050" b="1" i="0">
                <a:solidFill>
                  <a:srgbClr val="B7533E"/>
                </a:solidFill>
                <a:latin typeface="DejaVu Sans"/>
                <a:ea typeface="DejaVu Sans"/>
                <a:cs typeface="DejaVu Sans"/>
              </a:rPr>
              <a:t>FOCUS</a:t>
            </a:r>
          </a:p>
        </p:txBody>
      </p:sp>
      <p:sp>
        <p:nvSpPr>
          <p:cNvPr id="3" name="">
            <a:extLst xmlns:a="http://schemas.openxmlformats.org/drawingml/2006/main">
              <a:ext uri="{FF2B5EF4-FFF2-40B4-BE49-F238E27FC236}">
                <a16:creationId xmlns:a16="http://schemas.microsoft.com/office/drawing/2014/main" id="{D26F1F16-274E-46E2-926C-96B9F6A37CDE}"/>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Choose one place, one moment</a:t>
            </a:r>
          </a:p>
        </p:txBody>
      </p:sp>
      <p:sp>
        <p:nvSpPr>
          <p:cNvPr id="4" name="">
            <a:extLst xmlns:a="http://schemas.openxmlformats.org/drawingml/2006/main">
              <a:ext uri="{FF2B5EF4-FFF2-40B4-BE49-F238E27FC236}">
                <a16:creationId xmlns:a16="http://schemas.microsoft.com/office/drawing/2014/main" id="{94D28338-897A-4A93-A136-BA8E17478DF5}"/>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AE7124E-F982-400E-8928-FAC31D8D8553}"/>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08</a:t>
            </a:r>
          </a:p>
        </p:txBody>
      </p:sp>
      <p:sp>
        <p:nvSpPr>
          <p:cNvPr id="6" name="">
            <a:extLst xmlns:a="http://schemas.openxmlformats.org/drawingml/2006/main">
              <a:ext uri="{FF2B5EF4-FFF2-40B4-BE49-F238E27FC236}">
                <a16:creationId xmlns:a16="http://schemas.microsoft.com/office/drawing/2014/main" id="{A32CC3E6-BB4B-4D7F-8414-09A026A09F82}"/>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AA4764BD-07F1-45FF-B479-BA51C37D25C8}"/>
              </a:ext>
            </a:extLst>
          </p:cNvPr>
          <p:cNvSpPr>
            <a:spLocks xmlns:a="http://schemas.openxmlformats.org/drawingml/2006/main" noGrp="1"/>
          </p:cNvSpPr>
          <p:nvPr/>
        </p:nvSpPr>
        <p:spPr>
          <a:xfrm xmlns:a="http://schemas.openxmlformats.org/drawingml/2006/main">
            <a:off x="609600" y="1847850"/>
            <a:ext cx="6858000" cy="3333750"/>
          </a:xfrm>
          <a:prstGeom xmlns:a="http://schemas.openxmlformats.org/drawingml/2006/main" prst="roundRect">
            <a:avLst>
              <a:gd name="adj" fmla="val 2286"/>
            </a:avLst>
          </a:prstGeom>
          <a:solidFill xmlns:a="http://schemas.openxmlformats.org/drawingml/2006/main">
            <a:srgbClr val="FFF9E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CB39841-DD43-4E8E-8678-82B0F01669AF}"/>
              </a:ext>
            </a:extLst>
          </p:cNvPr>
          <p:cNvSpPr>
            <a:spLocks xmlns:a="http://schemas.openxmlformats.org/drawingml/2006/main" noGrp="1"/>
          </p:cNvSpPr>
          <p:nvPr/>
        </p:nvSpPr>
        <p:spPr>
          <a:xfrm xmlns:a="http://schemas.openxmlformats.org/drawingml/2006/main">
            <a:off x="895350" y="2095500"/>
            <a:ext cx="5905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650" b="1" i="0">
                <a:solidFill>
                  <a:srgbClr val="B7533E"/>
                </a:solidFill>
                <a:latin typeface="DejaVu Sans"/>
                <a:ea typeface="DejaVu Sans"/>
                <a:cs typeface="DejaVu Sans"/>
              </a:defRPr>
            </a:pPr>
            <a:r>
              <a:rPr sz="1650" b="1" i="0">
                <a:solidFill>
                  <a:srgbClr val="B7533E"/>
                </a:solidFill>
                <a:latin typeface="DejaVu Sans"/>
                <a:ea typeface="DejaVu Sans"/>
                <a:cs typeface="DejaVu Sans"/>
              </a:rPr>
              <a:t>Complete these sentences</a:t>
            </a:r>
          </a:p>
        </p:txBody>
      </p:sp>
      <p:sp>
        <p:nvSpPr>
          <p:cNvPr id="9" name="">
            <a:extLst xmlns:a="http://schemas.openxmlformats.org/drawingml/2006/main">
              <a:ext uri="{FF2B5EF4-FFF2-40B4-BE49-F238E27FC236}">
                <a16:creationId xmlns:a16="http://schemas.microsoft.com/office/drawing/2014/main" id="{BFD95A9D-9A40-43B4-ABCC-27376308F538}"/>
              </a:ext>
            </a:extLst>
          </p:cNvPr>
          <p:cNvSpPr>
            <a:spLocks xmlns:a="http://schemas.openxmlformats.org/drawingml/2006/main" noGrp="1"/>
          </p:cNvSpPr>
          <p:nvPr/>
        </p:nvSpPr>
        <p:spPr>
          <a:xfrm xmlns:a="http://schemas.openxmlformats.org/drawingml/2006/main">
            <a:off x="895350" y="2609850"/>
            <a:ext cx="600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875" b="0" i="0">
                <a:solidFill>
                  <a:srgbClr val="34241F"/>
                </a:solidFill>
                <a:latin typeface="DejaVu Sans"/>
                <a:ea typeface="DejaVu Sans"/>
                <a:cs typeface="DejaVu Sans"/>
              </a:defRPr>
            </a:pPr>
            <a:r>
              <a:rPr sz="1875" b="0" i="0">
                <a:solidFill>
                  <a:srgbClr val="34241F"/>
                </a:solidFill>
                <a:latin typeface="DejaVu Sans"/>
                <a:ea typeface="DejaVu Sans"/>
                <a:cs typeface="DejaVu Sans"/>
              </a:rPr>
              <a:t>The place I am painting is…</a:t>
            </a:r>
          </a:p>
          <a:p xmlns:a="http://schemas.openxmlformats.org/drawingml/2006/main">
            <a:r>
              <a:t/>
            </a:r>
          </a:p>
          <a:p xmlns:a="http://schemas.openxmlformats.org/drawingml/2006/main">
            <a:pPr algn="l">
              <a:defRPr sz="1875" b="0" i="0">
                <a:solidFill>
                  <a:srgbClr val="34241F"/>
                </a:solidFill>
                <a:latin typeface="DejaVu Sans"/>
                <a:ea typeface="DejaVu Sans"/>
                <a:cs typeface="DejaVu Sans"/>
              </a:defRPr>
            </a:pPr>
            <a:r>
              <a:rPr sz="1875" b="0" i="0">
                <a:solidFill>
                  <a:srgbClr val="34241F"/>
                </a:solidFill>
                <a:latin typeface="DejaVu Sans"/>
                <a:ea typeface="DejaVu Sans"/>
                <a:cs typeface="DejaVu Sans"/>
              </a:rPr>
              <a:t>The moment I want to hold is…</a:t>
            </a:r>
          </a:p>
          <a:p xmlns:a="http://schemas.openxmlformats.org/drawingml/2006/main">
            <a:r>
              <a:t/>
            </a:r>
          </a:p>
          <a:p xmlns:a="http://schemas.openxmlformats.org/drawingml/2006/main">
            <a:pPr algn="l">
              <a:defRPr sz="1875" b="0" i="0">
                <a:solidFill>
                  <a:srgbClr val="34241F"/>
                </a:solidFill>
                <a:latin typeface="DejaVu Sans"/>
                <a:ea typeface="DejaVu Sans"/>
                <a:cs typeface="DejaVu Sans"/>
              </a:defRPr>
            </a:pPr>
            <a:r>
              <a:rPr sz="1875" b="0" i="0">
                <a:solidFill>
                  <a:srgbClr val="34241F"/>
                </a:solidFill>
                <a:latin typeface="DejaVu Sans"/>
                <a:ea typeface="DejaVu Sans"/>
                <a:cs typeface="DejaVu Sans"/>
              </a:rPr>
              <a:t>The feeling I want the colors to carry is…</a:t>
            </a:r>
          </a:p>
          <a:p xmlns:a="http://schemas.openxmlformats.org/drawingml/2006/main">
            <a:r>
              <a:t/>
            </a:r>
          </a:p>
          <a:p xmlns:a="http://schemas.openxmlformats.org/drawingml/2006/main">
            <a:pPr algn="l">
              <a:defRPr sz="1875" b="0" i="0">
                <a:solidFill>
                  <a:srgbClr val="34241F"/>
                </a:solidFill>
                <a:latin typeface="DejaVu Sans"/>
                <a:ea typeface="DejaVu Sans"/>
                <a:cs typeface="DejaVu Sans"/>
              </a:defRPr>
            </a:pPr>
            <a:r>
              <a:rPr sz="1875" b="0" i="0">
                <a:solidFill>
                  <a:srgbClr val="34241F"/>
                </a:solidFill>
                <a:latin typeface="DejaVu Sans"/>
                <a:ea typeface="DejaVu Sans"/>
                <a:cs typeface="DejaVu Sans"/>
              </a:rPr>
              <a:t>One detail I do not want to forget is…</a:t>
            </a:r>
          </a:p>
        </p:txBody>
      </p:sp>
      <p:sp>
        <p:nvSpPr>
          <p:cNvPr id="10" name="">
            <a:extLst xmlns:a="http://schemas.openxmlformats.org/drawingml/2006/main">
              <a:ext uri="{FF2B5EF4-FFF2-40B4-BE49-F238E27FC236}">
                <a16:creationId xmlns:a16="http://schemas.microsoft.com/office/drawing/2014/main" id="{F64BF9A8-82EF-45EA-939A-0E29CC000B25}"/>
              </a:ext>
            </a:extLst>
          </p:cNvPr>
          <p:cNvSpPr>
            <a:spLocks xmlns:a="http://schemas.openxmlformats.org/drawingml/2006/main" noGrp="1"/>
          </p:cNvSpPr>
          <p:nvPr/>
        </p:nvSpPr>
        <p:spPr>
          <a:xfrm xmlns:a="http://schemas.openxmlformats.org/drawingml/2006/main">
            <a:off x="7905750" y="1847850"/>
            <a:ext cx="3371850" cy="3333750"/>
          </a:xfrm>
          <a:prstGeom xmlns:a="http://schemas.openxmlformats.org/drawingml/2006/main" prst="roundRect">
            <a:avLst>
              <a:gd name="adj" fmla="val 2286"/>
            </a:avLst>
          </a:prstGeom>
          <a:solidFill xmlns:a="http://schemas.openxmlformats.org/drawingml/2006/main">
            <a:srgbClr val="F2DDD6"/>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85BB78E-460D-4052-A71C-85FB65081BE5}"/>
              </a:ext>
            </a:extLst>
          </p:cNvPr>
          <p:cNvSpPr>
            <a:spLocks xmlns:a="http://schemas.openxmlformats.org/drawingml/2006/main" noGrp="1"/>
          </p:cNvSpPr>
          <p:nvPr/>
        </p:nvSpPr>
        <p:spPr>
          <a:xfrm xmlns:a="http://schemas.openxmlformats.org/drawingml/2006/main">
            <a:off x="8229600" y="2343150"/>
            <a:ext cx="27241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100" b="1" i="0">
                <a:solidFill>
                  <a:srgbClr val="5C294B"/>
                </a:solidFill>
                <a:latin typeface="DejaVu Sans"/>
                <a:ea typeface="DejaVu Sans"/>
                <a:cs typeface="DejaVu Sans"/>
              </a:defRPr>
            </a:pPr>
            <a:r>
              <a:rPr sz="2100" b="1" i="0">
                <a:solidFill>
                  <a:srgbClr val="5C294B"/>
                </a:solidFill>
                <a:latin typeface="DejaVu Sans"/>
                <a:ea typeface="DejaVu Sans"/>
                <a:cs typeface="DejaVu Sans"/>
              </a:rPr>
              <a:t>SMALLER STORY</a:t>
            </a:r>
          </a:p>
          <a:p xmlns:a="http://schemas.openxmlformats.org/drawingml/2006/main">
            <a:pPr algn="ctr">
              <a:defRPr sz="2100" b="1" i="0">
                <a:solidFill>
                  <a:srgbClr val="5C294B"/>
                </a:solidFill>
                <a:latin typeface="DejaVu Sans"/>
                <a:ea typeface="DejaVu Sans"/>
                <a:cs typeface="DejaVu Sans"/>
              </a:defRPr>
            </a:pPr>
            <a:r>
              <a:rPr sz="2100" b="1" i="0">
                <a:solidFill>
                  <a:srgbClr val="5C294B"/>
                </a:solidFill>
                <a:latin typeface="DejaVu Sans"/>
                <a:ea typeface="DejaVu Sans"/>
                <a:cs typeface="DejaVu Sans"/>
              </a:rPr>
              <a:t>STRONGER FOCUS</a:t>
            </a:r>
          </a:p>
        </p:txBody>
      </p:sp>
      <p:sp>
        <p:nvSpPr>
          <p:cNvPr id="12" name="">
            <a:extLst xmlns:a="http://schemas.openxmlformats.org/drawingml/2006/main">
              <a:ext uri="{FF2B5EF4-FFF2-40B4-BE49-F238E27FC236}">
                <a16:creationId xmlns:a16="http://schemas.microsoft.com/office/drawing/2014/main" id="{D31C3C44-A145-4D37-AFA1-A613097D5468}"/>
              </a:ext>
            </a:extLst>
          </p:cNvPr>
          <p:cNvSpPr>
            <a:spLocks xmlns:a="http://schemas.openxmlformats.org/drawingml/2006/main" noGrp="1"/>
          </p:cNvSpPr>
          <p:nvPr/>
        </p:nvSpPr>
        <p:spPr>
          <a:xfrm xmlns:a="http://schemas.openxmlformats.org/drawingml/2006/main">
            <a:off x="8248650" y="3333750"/>
            <a:ext cx="268605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You do not need to paint the entire neighborhood. Choose the doorway, person, object, sky, path, or gathering that carries the story.</a:t>
            </a:r>
          </a:p>
        </p:txBody>
      </p:sp>
    </p:spTree>
    <p:extLst>
      <p:ext uri="{BB962C8B-B14F-4D97-AF65-F5344CB8AC3E}">
        <p14:creationId xmlns:p14="http://schemas.microsoft.com/office/powerpoint/2010/main" val="1272335208"/>
      </p:ext>
    </p:extLst>
  </p:cSld>
</p:sld>
</file>

<file path=ppt/slides/slide9.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19BA17A0-E26B-47BE-A893-178EC037EEEE}"/>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006B67"/>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196FA04-CDF2-43B0-AB6E-8BB25FECB2DB}"/>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006B67"/>
                </a:solidFill>
                <a:latin typeface="DejaVu Sans"/>
                <a:ea typeface="DejaVu Sans"/>
                <a:cs typeface="DejaVu Sans"/>
              </a:defRPr>
            </a:pPr>
            <a:r>
              <a:rPr sz="1050" b="1" i="0">
                <a:solidFill>
                  <a:srgbClr val="006B67"/>
                </a:solidFill>
                <a:latin typeface="DejaVu Sans"/>
                <a:ea typeface="DejaVu Sans"/>
                <a:cs typeface="DejaVu Sans"/>
              </a:rPr>
              <a:t>LOOK CLOSELY</a:t>
            </a:r>
          </a:p>
        </p:txBody>
      </p:sp>
      <p:sp>
        <p:nvSpPr>
          <p:cNvPr id="3" name="">
            <a:extLst xmlns:a="http://schemas.openxmlformats.org/drawingml/2006/main">
              <a:ext uri="{FF2B5EF4-FFF2-40B4-BE49-F238E27FC236}">
                <a16:creationId xmlns:a16="http://schemas.microsoft.com/office/drawing/2014/main" id="{AB049F16-7BB3-4C7C-B119-5B87AF755C2F}"/>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Symbols carry story</a:t>
            </a:r>
          </a:p>
        </p:txBody>
      </p:sp>
      <p:sp>
        <p:nvSpPr>
          <p:cNvPr id="4" name="">
            <a:extLst xmlns:a="http://schemas.openxmlformats.org/drawingml/2006/main">
              <a:ext uri="{FF2B5EF4-FFF2-40B4-BE49-F238E27FC236}">
                <a16:creationId xmlns:a16="http://schemas.microsoft.com/office/drawing/2014/main" id="{3FC71B0B-6B95-49A4-93A3-61373BA110B8}"/>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C1C4FFE-572C-4BE3-9CD0-33966E784127}"/>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09</a:t>
            </a:r>
          </a:p>
        </p:txBody>
      </p:sp>
      <p:sp>
        <p:nvSpPr>
          <p:cNvPr id="6" name="">
            <a:extLst xmlns:a="http://schemas.openxmlformats.org/drawingml/2006/main">
              <a:ext uri="{FF2B5EF4-FFF2-40B4-BE49-F238E27FC236}">
                <a16:creationId xmlns:a16="http://schemas.microsoft.com/office/drawing/2014/main" id="{29C5EDA6-C953-4709-AC57-10D343BC4C7A}"/>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1c8e10bd17e4d96"/>
          <a:stretch xmlns:a="http://schemas.openxmlformats.org/drawingml/2006/main"/>
        </p:blipFill>
        <p:spPr>
          <a:xfrm xmlns:a="http://schemas.openxmlformats.org/drawingml/2006/main">
            <a:off x="1380094" y="1790700"/>
            <a:ext cx="4174013" cy="40957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9F8555F0-03E8-400D-A1B5-C5104690C772}"/>
              </a:ext>
            </a:extLst>
          </p:cNvPr>
          <p:cNvSpPr>
            <a:spLocks xmlns:a="http://schemas.openxmlformats.org/drawingml/2006/main" noGrp="1"/>
          </p:cNvSpPr>
          <p:nvPr/>
        </p:nvSpPr>
        <p:spPr>
          <a:xfrm xmlns:a="http://schemas.openxmlformats.org/drawingml/2006/main">
            <a:off x="6743700" y="1809750"/>
            <a:ext cx="4533900" cy="1200150"/>
          </a:xfrm>
          <a:prstGeom xmlns:a="http://schemas.openxmlformats.org/drawingml/2006/main" prst="roundRect">
            <a:avLst>
              <a:gd name="adj" fmla="val 6349"/>
            </a:avLst>
          </a:prstGeom>
          <a:solidFill xmlns:a="http://schemas.openxmlformats.org/drawingml/2006/main">
            <a:srgbClr val="FFF9EF"/>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16FB4E5-A19D-4EF2-9311-155E5461BB36}"/>
              </a:ext>
            </a:extLst>
          </p:cNvPr>
          <p:cNvSpPr>
            <a:spLocks xmlns:a="http://schemas.openxmlformats.org/drawingml/2006/main" noGrp="1"/>
          </p:cNvSpPr>
          <p:nvPr/>
        </p:nvSpPr>
        <p:spPr>
          <a:xfrm xmlns:a="http://schemas.openxmlformats.org/drawingml/2006/main">
            <a:off x="6743700" y="1809750"/>
            <a:ext cx="114300" cy="1200150"/>
          </a:xfrm>
          <a:prstGeom xmlns:a="http://schemas.openxmlformats.org/drawingml/2006/main" prst="roundRect">
            <a:avLst>
              <a:gd name="adj" fmla="val 50000"/>
            </a:avLst>
          </a:prstGeom>
          <a:solidFill xmlns:a="http://schemas.openxmlformats.org/drawingml/2006/main">
            <a:srgbClr val="006B6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3C7706A-2F15-488C-AE64-6860ED767D3D}"/>
              </a:ext>
            </a:extLst>
          </p:cNvPr>
          <p:cNvSpPr>
            <a:spLocks xmlns:a="http://schemas.openxmlformats.org/drawingml/2006/main" noGrp="1"/>
          </p:cNvSpPr>
          <p:nvPr/>
        </p:nvSpPr>
        <p:spPr>
          <a:xfrm xmlns:a="http://schemas.openxmlformats.org/drawingml/2006/main">
            <a:off x="7010400" y="1962150"/>
            <a:ext cx="40767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006B67"/>
                </a:solidFill>
                <a:latin typeface="DejaVu Sans"/>
                <a:ea typeface="DejaVu Sans"/>
                <a:cs typeface="DejaVu Sans"/>
              </a:defRPr>
            </a:pPr>
            <a:r>
              <a:rPr sz="1425" b="1" i="0">
                <a:solidFill>
                  <a:srgbClr val="006B67"/>
                </a:solidFill>
                <a:latin typeface="DejaVu Sans"/>
                <a:ea typeface="DejaVu Sans"/>
                <a:cs typeface="DejaVu Sans"/>
              </a:rPr>
              <a:t>White horse</a:t>
            </a:r>
          </a:p>
        </p:txBody>
      </p:sp>
      <p:sp>
        <p:nvSpPr>
          <p:cNvPr id="11" name="">
            <a:extLst xmlns:a="http://schemas.openxmlformats.org/drawingml/2006/main">
              <a:ext uri="{FF2B5EF4-FFF2-40B4-BE49-F238E27FC236}">
                <a16:creationId xmlns:a16="http://schemas.microsoft.com/office/drawing/2014/main" id="{3A23FC2E-EBF7-4499-B6D4-E7E89B611BE1}"/>
              </a:ext>
            </a:extLst>
          </p:cNvPr>
          <p:cNvSpPr>
            <a:spLocks xmlns:a="http://schemas.openxmlformats.org/drawingml/2006/main" noGrp="1"/>
          </p:cNvSpPr>
          <p:nvPr/>
        </p:nvSpPr>
        <p:spPr>
          <a:xfrm xmlns:a="http://schemas.openxmlformats.org/drawingml/2006/main">
            <a:off x="7010400" y="2343150"/>
            <a:ext cx="40767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350" b="0" i="0">
                <a:solidFill>
                  <a:srgbClr val="34241F"/>
                </a:solidFill>
                <a:latin typeface="DejaVu Sans"/>
                <a:ea typeface="DejaVu Sans"/>
                <a:cs typeface="DejaVu Sans"/>
              </a:defRPr>
            </a:pPr>
            <a:r>
              <a:rPr sz="1350" b="0" i="0">
                <a:solidFill>
                  <a:srgbClr val="34241F"/>
                </a:solidFill>
                <a:latin typeface="DejaVu Sans"/>
                <a:ea typeface="DejaVu Sans"/>
                <a:cs typeface="DejaVu Sans"/>
              </a:rPr>
              <a:t>Strength, movement, protection, memory, or something entirely personal.</a:t>
            </a:r>
          </a:p>
        </p:txBody>
      </p:sp>
      <p:sp>
        <p:nvSpPr>
          <p:cNvPr id="12" name="">
            <a:extLst xmlns:a="http://schemas.openxmlformats.org/drawingml/2006/main">
              <a:ext uri="{FF2B5EF4-FFF2-40B4-BE49-F238E27FC236}">
                <a16:creationId xmlns:a16="http://schemas.microsoft.com/office/drawing/2014/main" id="{36B96395-68C3-4655-BBCE-F38B52EB5D90}"/>
              </a:ext>
            </a:extLst>
          </p:cNvPr>
          <p:cNvSpPr>
            <a:spLocks xmlns:a="http://schemas.openxmlformats.org/drawingml/2006/main" noGrp="1"/>
          </p:cNvSpPr>
          <p:nvPr/>
        </p:nvSpPr>
        <p:spPr>
          <a:xfrm xmlns:a="http://schemas.openxmlformats.org/drawingml/2006/main">
            <a:off x="6743700" y="3162300"/>
            <a:ext cx="4533900" cy="1200150"/>
          </a:xfrm>
          <a:prstGeom xmlns:a="http://schemas.openxmlformats.org/drawingml/2006/main" prst="roundRect">
            <a:avLst>
              <a:gd name="adj" fmla="val 6349"/>
            </a:avLst>
          </a:prstGeom>
          <a:solidFill xmlns:a="http://schemas.openxmlformats.org/drawingml/2006/main">
            <a:srgbClr val="FFF9EF"/>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DA15CC4-2061-4CCE-8EDF-A6F05EB43A4A}"/>
              </a:ext>
            </a:extLst>
          </p:cNvPr>
          <p:cNvSpPr>
            <a:spLocks xmlns:a="http://schemas.openxmlformats.org/drawingml/2006/main" noGrp="1"/>
          </p:cNvSpPr>
          <p:nvPr/>
        </p:nvSpPr>
        <p:spPr>
          <a:xfrm xmlns:a="http://schemas.openxmlformats.org/drawingml/2006/main">
            <a:off x="6743700" y="3162300"/>
            <a:ext cx="114300" cy="1200150"/>
          </a:xfrm>
          <a:prstGeom xmlns:a="http://schemas.openxmlformats.org/drawingml/2006/main" prst="roundRect">
            <a:avLst>
              <a:gd name="adj" fmla="val 50000"/>
            </a:avLst>
          </a:prstGeom>
          <a:solidFill xmlns:a="http://schemas.openxmlformats.org/drawingml/2006/main">
            <a:srgbClr val="C99A3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9B2CF2A-FCC2-4C37-B7D5-4DC9D3D3012B}"/>
              </a:ext>
            </a:extLst>
          </p:cNvPr>
          <p:cNvSpPr>
            <a:spLocks xmlns:a="http://schemas.openxmlformats.org/drawingml/2006/main" noGrp="1"/>
          </p:cNvSpPr>
          <p:nvPr/>
        </p:nvSpPr>
        <p:spPr>
          <a:xfrm xmlns:a="http://schemas.openxmlformats.org/drawingml/2006/main">
            <a:off x="7010400" y="3314700"/>
            <a:ext cx="40767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C99A35"/>
                </a:solidFill>
                <a:latin typeface="DejaVu Sans"/>
                <a:ea typeface="DejaVu Sans"/>
                <a:cs typeface="DejaVu Sans"/>
              </a:defRPr>
            </a:pPr>
            <a:r>
              <a:rPr sz="1425" b="1" i="0">
                <a:solidFill>
                  <a:srgbClr val="C99A35"/>
                </a:solidFill>
                <a:latin typeface="DejaVu Sans"/>
                <a:ea typeface="DejaVu Sans"/>
                <a:cs typeface="DejaVu Sans"/>
              </a:rPr>
              <a:t>Church + mountain</a:t>
            </a:r>
          </a:p>
        </p:txBody>
      </p:sp>
      <p:sp>
        <p:nvSpPr>
          <p:cNvPr id="15" name="">
            <a:extLst xmlns:a="http://schemas.openxmlformats.org/drawingml/2006/main">
              <a:ext uri="{FF2B5EF4-FFF2-40B4-BE49-F238E27FC236}">
                <a16:creationId xmlns:a16="http://schemas.microsoft.com/office/drawing/2014/main" id="{AF9F7D39-4DBB-4210-BEA1-DD63BF137955}"/>
              </a:ext>
            </a:extLst>
          </p:cNvPr>
          <p:cNvSpPr>
            <a:spLocks xmlns:a="http://schemas.openxmlformats.org/drawingml/2006/main" noGrp="1"/>
          </p:cNvSpPr>
          <p:nvPr/>
        </p:nvSpPr>
        <p:spPr>
          <a:xfrm xmlns:a="http://schemas.openxmlformats.org/drawingml/2006/main">
            <a:off x="7010400" y="3695700"/>
            <a:ext cx="40767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350" b="0" i="0">
                <a:solidFill>
                  <a:srgbClr val="34241F"/>
                </a:solidFill>
                <a:latin typeface="DejaVu Sans"/>
                <a:ea typeface="DejaVu Sans"/>
                <a:cs typeface="DejaVu Sans"/>
              </a:defRPr>
            </a:pPr>
            <a:r>
              <a:rPr sz="1350" b="0" i="0">
                <a:solidFill>
                  <a:srgbClr val="34241F"/>
                </a:solidFill>
                <a:latin typeface="DejaVu Sans"/>
                <a:ea typeface="DejaVu Sans"/>
                <a:cs typeface="DejaVu Sans"/>
              </a:rPr>
              <a:t>Place, faith, direction, family history, or a landmark that guides the eye.</a:t>
            </a:r>
          </a:p>
        </p:txBody>
      </p:sp>
      <p:sp>
        <p:nvSpPr>
          <p:cNvPr id="16" name="">
            <a:extLst xmlns:a="http://schemas.openxmlformats.org/drawingml/2006/main">
              <a:ext uri="{FF2B5EF4-FFF2-40B4-BE49-F238E27FC236}">
                <a16:creationId xmlns:a16="http://schemas.microsoft.com/office/drawing/2014/main" id="{284EC52A-CE6E-4E7A-A40B-4666114C6821}"/>
              </a:ext>
            </a:extLst>
          </p:cNvPr>
          <p:cNvSpPr>
            <a:spLocks xmlns:a="http://schemas.openxmlformats.org/drawingml/2006/main" noGrp="1"/>
          </p:cNvSpPr>
          <p:nvPr/>
        </p:nvSpPr>
        <p:spPr>
          <a:xfrm xmlns:a="http://schemas.openxmlformats.org/drawingml/2006/main">
            <a:off x="6743700" y="4514850"/>
            <a:ext cx="4533900" cy="1200150"/>
          </a:xfrm>
          <a:prstGeom xmlns:a="http://schemas.openxmlformats.org/drawingml/2006/main" prst="roundRect">
            <a:avLst>
              <a:gd name="adj" fmla="val 6349"/>
            </a:avLst>
          </a:prstGeom>
          <a:solidFill xmlns:a="http://schemas.openxmlformats.org/drawingml/2006/main">
            <a:srgbClr val="FFF9EF"/>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D52A2CD-1AD9-4905-9A11-3772BB1707EB}"/>
              </a:ext>
            </a:extLst>
          </p:cNvPr>
          <p:cNvSpPr>
            <a:spLocks xmlns:a="http://schemas.openxmlformats.org/drawingml/2006/main" noGrp="1"/>
          </p:cNvSpPr>
          <p:nvPr/>
        </p:nvSpPr>
        <p:spPr>
          <a:xfrm xmlns:a="http://schemas.openxmlformats.org/drawingml/2006/main">
            <a:off x="6743700" y="4514850"/>
            <a:ext cx="114300" cy="1200150"/>
          </a:xfrm>
          <a:prstGeom xmlns:a="http://schemas.openxmlformats.org/drawingml/2006/main" prst="roundRect">
            <a:avLst>
              <a:gd name="adj" fmla="val 50000"/>
            </a:avLst>
          </a:prstGeom>
          <a:solidFill xmlns:a="http://schemas.openxmlformats.org/drawingml/2006/main">
            <a:srgbClr val="B7533E"/>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4CFC9B7-2BA9-4755-A881-FC4C4328B8BF}"/>
              </a:ext>
            </a:extLst>
          </p:cNvPr>
          <p:cNvSpPr>
            <a:spLocks xmlns:a="http://schemas.openxmlformats.org/drawingml/2006/main" noGrp="1"/>
          </p:cNvSpPr>
          <p:nvPr/>
        </p:nvSpPr>
        <p:spPr>
          <a:xfrm xmlns:a="http://schemas.openxmlformats.org/drawingml/2006/main">
            <a:off x="7010400" y="4667250"/>
            <a:ext cx="40767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425" b="1" i="0">
                <a:solidFill>
                  <a:srgbClr val="B7533E"/>
                </a:solidFill>
                <a:latin typeface="DejaVu Sans"/>
                <a:ea typeface="DejaVu Sans"/>
                <a:cs typeface="DejaVu Sans"/>
              </a:defRPr>
            </a:pPr>
            <a:r>
              <a:rPr sz="1425" b="1" i="0">
                <a:solidFill>
                  <a:srgbClr val="B7533E"/>
                </a:solidFill>
                <a:latin typeface="DejaVu Sans"/>
                <a:ea typeface="DejaVu Sans"/>
                <a:cs typeface="DejaVu Sans"/>
              </a:rPr>
              <a:t>Flowers + written words</a:t>
            </a:r>
          </a:p>
        </p:txBody>
      </p:sp>
      <p:sp>
        <p:nvSpPr>
          <p:cNvPr id="19" name="">
            <a:extLst xmlns:a="http://schemas.openxmlformats.org/drawingml/2006/main">
              <a:ext uri="{FF2B5EF4-FFF2-40B4-BE49-F238E27FC236}">
                <a16:creationId xmlns:a16="http://schemas.microsoft.com/office/drawing/2014/main" id="{5AF279B1-F0F9-461A-9004-58EAC559D2FC}"/>
              </a:ext>
            </a:extLst>
          </p:cNvPr>
          <p:cNvSpPr>
            <a:spLocks xmlns:a="http://schemas.openxmlformats.org/drawingml/2006/main" noGrp="1"/>
          </p:cNvSpPr>
          <p:nvPr/>
        </p:nvSpPr>
        <p:spPr>
          <a:xfrm xmlns:a="http://schemas.openxmlformats.org/drawingml/2006/main">
            <a:off x="7010400" y="5048250"/>
            <a:ext cx="40767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350" b="0" i="0">
                <a:solidFill>
                  <a:srgbClr val="34241F"/>
                </a:solidFill>
                <a:latin typeface="DejaVu Sans"/>
                <a:ea typeface="DejaVu Sans"/>
                <a:cs typeface="DejaVu Sans"/>
              </a:defRPr>
            </a:pPr>
            <a:r>
              <a:rPr sz="1350" b="0" i="0">
                <a:solidFill>
                  <a:srgbClr val="34241F"/>
                </a:solidFill>
                <a:latin typeface="DejaVu Sans"/>
                <a:ea typeface="DejaVu Sans"/>
                <a:cs typeface="DejaVu Sans"/>
              </a:rPr>
              <a:t>Love, remembrance, devotion, celebration, or a voice included inside the painting.</a:t>
            </a:r>
          </a:p>
        </p:txBody>
      </p:sp>
    </p:spTree>
    <p:extLst>
      <p:ext uri="{BB962C8B-B14F-4D97-AF65-F5344CB8AC3E}">
        <p14:creationId xmlns:p14="http://schemas.microsoft.com/office/powerpoint/2010/main" val="920567729"/>
      </p:ext>
    </p:extLst>
  </p:cSld>
</p:sld>
</file>

<file path=ppt/slides/slide10.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84C9442-9893-4E89-BD34-B93488BBB04D}"/>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1045C28-15BB-4C84-9D82-00F6F56E5C3E}"/>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C99A35"/>
                </a:solidFill>
                <a:latin typeface="DejaVu Sans"/>
                <a:ea typeface="DejaVu Sans"/>
                <a:cs typeface="DejaVu Sans"/>
              </a:defRPr>
            </a:pPr>
            <a:r>
              <a:rPr sz="1050" b="1" i="0">
                <a:solidFill>
                  <a:srgbClr val="C99A35"/>
                </a:solidFill>
                <a:latin typeface="DejaVu Sans"/>
                <a:ea typeface="DejaVu Sans"/>
                <a:cs typeface="DejaVu Sans"/>
              </a:rPr>
              <a:t>CHOOSE A PALETTE</a:t>
            </a:r>
          </a:p>
        </p:txBody>
      </p:sp>
      <p:sp>
        <p:nvSpPr>
          <p:cNvPr id="3" name="">
            <a:extLst xmlns:a="http://schemas.openxmlformats.org/drawingml/2006/main">
              <a:ext uri="{FF2B5EF4-FFF2-40B4-BE49-F238E27FC236}">
                <a16:creationId xmlns:a16="http://schemas.microsoft.com/office/drawing/2014/main" id="{684CB7AA-CEF2-43E1-B786-6F74ECE4877C}"/>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Let color hold the feeling</a:t>
            </a:r>
          </a:p>
        </p:txBody>
      </p:sp>
      <p:sp>
        <p:nvSpPr>
          <p:cNvPr id="4" name="">
            <a:extLst xmlns:a="http://schemas.openxmlformats.org/drawingml/2006/main">
              <a:ext uri="{FF2B5EF4-FFF2-40B4-BE49-F238E27FC236}">
                <a16:creationId xmlns:a16="http://schemas.microsoft.com/office/drawing/2014/main" id="{9F9ADA5E-B28E-41C7-BEBB-103728B497A3}"/>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3BE0B45-1256-48C3-B292-D00A4AA073B4}"/>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10</a:t>
            </a:r>
          </a:p>
        </p:txBody>
      </p:sp>
      <p:sp>
        <p:nvSpPr>
          <p:cNvPr id="6" name="">
            <a:extLst xmlns:a="http://schemas.openxmlformats.org/drawingml/2006/main">
              <a:ext uri="{FF2B5EF4-FFF2-40B4-BE49-F238E27FC236}">
                <a16:creationId xmlns:a16="http://schemas.microsoft.com/office/drawing/2014/main" id="{3C755339-2CB5-45AE-9A01-16089FE5E505}"/>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3be3959c1cea4c33"/>
          <a:stretch xmlns:a="http://schemas.openxmlformats.org/drawingml/2006/main"/>
        </p:blipFill>
        <p:spPr>
          <a:xfrm xmlns:a="http://schemas.openxmlformats.org/drawingml/2006/main">
            <a:off x="781050" y="1771650"/>
            <a:ext cx="5562600" cy="41719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4DE47A0-5C6B-485B-A537-4338BDB51774}"/>
              </a:ext>
            </a:extLst>
          </p:cNvPr>
          <p:cNvSpPr>
            <a:spLocks xmlns:a="http://schemas.openxmlformats.org/drawingml/2006/main" noGrp="1"/>
          </p:cNvSpPr>
          <p:nvPr/>
        </p:nvSpPr>
        <p:spPr>
          <a:xfrm xmlns:a="http://schemas.openxmlformats.org/drawingml/2006/main">
            <a:off x="6953250" y="1847850"/>
            <a:ext cx="4286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025" b="1" i="0">
                <a:solidFill>
                  <a:srgbClr val="5C294B"/>
                </a:solidFill>
                <a:latin typeface="DejaVu Sans"/>
                <a:ea typeface="DejaVu Sans"/>
                <a:cs typeface="DejaVu Sans"/>
              </a:defRPr>
            </a:pPr>
            <a:r>
              <a:rPr sz="2025" b="1" i="0">
                <a:solidFill>
                  <a:srgbClr val="5C294B"/>
                </a:solidFill>
                <a:latin typeface="DejaVu Sans"/>
                <a:ea typeface="DejaVu Sans"/>
                <a:cs typeface="DejaVu Sans"/>
              </a:rPr>
              <a:t>Choose 3–5 main colors</a:t>
            </a:r>
          </a:p>
        </p:txBody>
      </p:sp>
      <p:sp>
        <p:nvSpPr>
          <p:cNvPr id="9" name="">
            <a:extLst xmlns:a="http://schemas.openxmlformats.org/drawingml/2006/main">
              <a:ext uri="{FF2B5EF4-FFF2-40B4-BE49-F238E27FC236}">
                <a16:creationId xmlns:a16="http://schemas.microsoft.com/office/drawing/2014/main" id="{A49CA47F-458C-444F-8D1E-6009EC48ED90}"/>
              </a:ext>
            </a:extLst>
          </p:cNvPr>
          <p:cNvSpPr>
            <a:spLocks xmlns:a="http://schemas.openxmlformats.org/drawingml/2006/main" noGrp="1"/>
          </p:cNvSpPr>
          <p:nvPr/>
        </p:nvSpPr>
        <p:spPr>
          <a:xfrm xmlns:a="http://schemas.openxmlformats.org/drawingml/2006/main">
            <a:off x="7067550" y="2514600"/>
            <a:ext cx="457200" cy="457200"/>
          </a:xfrm>
          <a:prstGeom xmlns:a="http://schemas.openxmlformats.org/drawingml/2006/main" prst="ellipse">
            <a:avLst/>
          </a:prstGeom>
          <a:solidFill xmlns:a="http://schemas.openxmlformats.org/drawingml/2006/main">
            <a:srgbClr val="006B6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9024BAF-A66A-4D26-9A59-DCBF8C05E0E9}"/>
              </a:ext>
            </a:extLst>
          </p:cNvPr>
          <p:cNvSpPr>
            <a:spLocks xmlns:a="http://schemas.openxmlformats.org/drawingml/2006/main" noGrp="1"/>
          </p:cNvSpPr>
          <p:nvPr/>
        </p:nvSpPr>
        <p:spPr>
          <a:xfrm xmlns:a="http://schemas.openxmlformats.org/drawingml/2006/main">
            <a:off x="7734300" y="2495550"/>
            <a:ext cx="32194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34241F"/>
                </a:solidFill>
                <a:latin typeface="DejaVu Sans"/>
                <a:ea typeface="DejaVu Sans"/>
                <a:cs typeface="DejaVu Sans"/>
              </a:defRPr>
            </a:pPr>
            <a:r>
              <a:rPr sz="1350" b="1" i="0">
                <a:solidFill>
                  <a:srgbClr val="34241F"/>
                </a:solidFill>
                <a:latin typeface="DejaVu Sans"/>
                <a:ea typeface="DejaVu Sans"/>
                <a:cs typeface="DejaVu Sans"/>
              </a:rPr>
              <a:t>CALM / OPEN</a:t>
            </a:r>
          </a:p>
        </p:txBody>
      </p:sp>
      <p:sp>
        <p:nvSpPr>
          <p:cNvPr id="11" name="">
            <a:extLst xmlns:a="http://schemas.openxmlformats.org/drawingml/2006/main">
              <a:ext uri="{FF2B5EF4-FFF2-40B4-BE49-F238E27FC236}">
                <a16:creationId xmlns:a16="http://schemas.microsoft.com/office/drawing/2014/main" id="{7BB77887-4C22-44AC-89B6-673C22E60F02}"/>
              </a:ext>
            </a:extLst>
          </p:cNvPr>
          <p:cNvSpPr>
            <a:spLocks xmlns:a="http://schemas.openxmlformats.org/drawingml/2006/main" noGrp="1"/>
          </p:cNvSpPr>
          <p:nvPr/>
        </p:nvSpPr>
        <p:spPr>
          <a:xfrm xmlns:a="http://schemas.openxmlformats.org/drawingml/2006/main">
            <a:off x="7067550" y="3181350"/>
            <a:ext cx="457200" cy="457200"/>
          </a:xfrm>
          <a:prstGeom xmlns:a="http://schemas.openxmlformats.org/drawingml/2006/main" prst="ellipse">
            <a:avLst/>
          </a:prstGeom>
          <a:solidFill xmlns:a="http://schemas.openxmlformats.org/drawingml/2006/main">
            <a:srgbClr val="C99A35"/>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B49A347-B771-4E68-9F84-299D5302F937}"/>
              </a:ext>
            </a:extLst>
          </p:cNvPr>
          <p:cNvSpPr>
            <a:spLocks xmlns:a="http://schemas.openxmlformats.org/drawingml/2006/main" noGrp="1"/>
          </p:cNvSpPr>
          <p:nvPr/>
        </p:nvSpPr>
        <p:spPr>
          <a:xfrm xmlns:a="http://schemas.openxmlformats.org/drawingml/2006/main">
            <a:off x="7734300" y="3162300"/>
            <a:ext cx="32194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34241F"/>
                </a:solidFill>
                <a:latin typeface="DejaVu Sans"/>
                <a:ea typeface="DejaVu Sans"/>
                <a:cs typeface="DejaVu Sans"/>
              </a:defRPr>
            </a:pPr>
            <a:r>
              <a:rPr sz="1350" b="1" i="0">
                <a:solidFill>
                  <a:srgbClr val="34241F"/>
                </a:solidFill>
                <a:latin typeface="DejaVu Sans"/>
                <a:ea typeface="DejaVu Sans"/>
                <a:cs typeface="DejaVu Sans"/>
              </a:rPr>
              <a:t>WARM / REMEMBERED</a:t>
            </a:r>
          </a:p>
        </p:txBody>
      </p:sp>
      <p:sp>
        <p:nvSpPr>
          <p:cNvPr id="13" name="">
            <a:extLst xmlns:a="http://schemas.openxmlformats.org/drawingml/2006/main">
              <a:ext uri="{FF2B5EF4-FFF2-40B4-BE49-F238E27FC236}">
                <a16:creationId xmlns:a16="http://schemas.microsoft.com/office/drawing/2014/main" id="{3DBF1082-BA76-448F-86EA-A77628ED72C3}"/>
              </a:ext>
            </a:extLst>
          </p:cNvPr>
          <p:cNvSpPr>
            <a:spLocks xmlns:a="http://schemas.openxmlformats.org/drawingml/2006/main" noGrp="1"/>
          </p:cNvSpPr>
          <p:nvPr/>
        </p:nvSpPr>
        <p:spPr>
          <a:xfrm xmlns:a="http://schemas.openxmlformats.org/drawingml/2006/main">
            <a:off x="7067550" y="3848100"/>
            <a:ext cx="457200" cy="457200"/>
          </a:xfrm>
          <a:prstGeom xmlns:a="http://schemas.openxmlformats.org/drawingml/2006/main" prst="ellipse">
            <a:avLst/>
          </a:prstGeom>
          <a:solidFill xmlns:a="http://schemas.openxmlformats.org/drawingml/2006/main">
            <a:srgbClr val="B7533E"/>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2B7301B-294D-42EA-B54F-C78081A99134}"/>
              </a:ext>
            </a:extLst>
          </p:cNvPr>
          <p:cNvSpPr>
            <a:spLocks xmlns:a="http://schemas.openxmlformats.org/drawingml/2006/main" noGrp="1"/>
          </p:cNvSpPr>
          <p:nvPr/>
        </p:nvSpPr>
        <p:spPr>
          <a:xfrm xmlns:a="http://schemas.openxmlformats.org/drawingml/2006/main">
            <a:off x="7734300" y="3829050"/>
            <a:ext cx="32194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34241F"/>
                </a:solidFill>
                <a:latin typeface="DejaVu Sans"/>
                <a:ea typeface="DejaVu Sans"/>
                <a:cs typeface="DejaVu Sans"/>
              </a:defRPr>
            </a:pPr>
            <a:r>
              <a:rPr sz="1350" b="1" i="0">
                <a:solidFill>
                  <a:srgbClr val="34241F"/>
                </a:solidFill>
                <a:latin typeface="DejaVu Sans"/>
                <a:ea typeface="DejaVu Sans"/>
                <a:cs typeface="DejaVu Sans"/>
              </a:rPr>
              <a:t>ROOTED / ALIVE</a:t>
            </a:r>
          </a:p>
        </p:txBody>
      </p:sp>
      <p:sp>
        <p:nvSpPr>
          <p:cNvPr id="15" name="">
            <a:extLst xmlns:a="http://schemas.openxmlformats.org/drawingml/2006/main">
              <a:ext uri="{FF2B5EF4-FFF2-40B4-BE49-F238E27FC236}">
                <a16:creationId xmlns:a16="http://schemas.microsoft.com/office/drawing/2014/main" id="{FC7381CF-C28E-41CD-93F4-AF12BDA906E5}"/>
              </a:ext>
            </a:extLst>
          </p:cNvPr>
          <p:cNvSpPr>
            <a:spLocks xmlns:a="http://schemas.openxmlformats.org/drawingml/2006/main" noGrp="1"/>
          </p:cNvSpPr>
          <p:nvPr/>
        </p:nvSpPr>
        <p:spPr>
          <a:xfrm xmlns:a="http://schemas.openxmlformats.org/drawingml/2006/main">
            <a:off x="7067550" y="4514850"/>
            <a:ext cx="457200" cy="457200"/>
          </a:xfrm>
          <a:prstGeom xmlns:a="http://schemas.openxmlformats.org/drawingml/2006/main" prst="ellipse">
            <a:avLst/>
          </a:prstGeom>
          <a:solidFill xmlns:a="http://schemas.openxmlformats.org/drawingml/2006/main">
            <a:srgbClr val="5C294B"/>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D2A1683-8811-4D17-A9C6-07C524F18EF9}"/>
              </a:ext>
            </a:extLst>
          </p:cNvPr>
          <p:cNvSpPr>
            <a:spLocks xmlns:a="http://schemas.openxmlformats.org/drawingml/2006/main" noGrp="1"/>
          </p:cNvSpPr>
          <p:nvPr/>
        </p:nvSpPr>
        <p:spPr>
          <a:xfrm xmlns:a="http://schemas.openxmlformats.org/drawingml/2006/main">
            <a:off x="7734300" y="4495800"/>
            <a:ext cx="32194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34241F"/>
                </a:solidFill>
                <a:latin typeface="DejaVu Sans"/>
                <a:ea typeface="DejaVu Sans"/>
                <a:cs typeface="DejaVu Sans"/>
              </a:defRPr>
            </a:pPr>
            <a:r>
              <a:rPr sz="1350" b="1" i="0">
                <a:solidFill>
                  <a:srgbClr val="34241F"/>
                </a:solidFill>
                <a:latin typeface="DejaVu Sans"/>
                <a:ea typeface="DejaVu Sans"/>
                <a:cs typeface="DejaVu Sans"/>
              </a:rPr>
              <a:t>DEEP / REFLECTIVE</a:t>
            </a:r>
          </a:p>
        </p:txBody>
      </p:sp>
      <p:sp>
        <p:nvSpPr>
          <p:cNvPr id="17" name="">
            <a:extLst xmlns:a="http://schemas.openxmlformats.org/drawingml/2006/main">
              <a:ext uri="{FF2B5EF4-FFF2-40B4-BE49-F238E27FC236}">
                <a16:creationId xmlns:a16="http://schemas.microsoft.com/office/drawing/2014/main" id="{A3C52A9E-CE39-4BE1-B705-950BDCE5A53F}"/>
              </a:ext>
            </a:extLst>
          </p:cNvPr>
          <p:cNvSpPr>
            <a:spLocks xmlns:a="http://schemas.openxmlformats.org/drawingml/2006/main" noGrp="1"/>
          </p:cNvSpPr>
          <p:nvPr/>
        </p:nvSpPr>
        <p:spPr>
          <a:xfrm xmlns:a="http://schemas.openxmlformats.org/drawingml/2006/main">
            <a:off x="6953250" y="5353050"/>
            <a:ext cx="409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275" b="0" i="1">
                <a:solidFill>
                  <a:srgbClr val="7D665C"/>
                </a:solidFill>
                <a:latin typeface="DejaVu Sans"/>
                <a:ea typeface="DejaVu Sans"/>
                <a:cs typeface="DejaVu Sans"/>
              </a:defRPr>
            </a:pPr>
            <a:r>
              <a:rPr sz="1275" b="0" i="1">
                <a:solidFill>
                  <a:srgbClr val="7D665C"/>
                </a:solidFill>
                <a:latin typeface="DejaVu Sans"/>
                <a:ea typeface="DejaVu Sans"/>
                <a:cs typeface="DejaVu Sans"/>
              </a:rPr>
              <a:t>These are invitations, not rules. Your colors can mean something different.</a:t>
            </a:r>
          </a:p>
        </p:txBody>
      </p:sp>
    </p:spTree>
    <p:extLst>
      <p:ext uri="{BB962C8B-B14F-4D97-AF65-F5344CB8AC3E}">
        <p14:creationId xmlns:p14="http://schemas.microsoft.com/office/powerpoint/2010/main" val="379528151"/>
      </p:ext>
    </p:extLst>
  </p:cSld>
</p:sld>
</file>

<file path=ppt/slides/slide11.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80D350F-C5AD-45F3-B96E-12865A7C920A}"/>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0E817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70250AC-4B5E-47EC-8971-565F7847B47B}"/>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0E817B"/>
                </a:solidFill>
                <a:latin typeface="DejaVu Sans"/>
                <a:ea typeface="DejaVu Sans"/>
                <a:cs typeface="DejaVu Sans"/>
              </a:defRPr>
            </a:pPr>
            <a:r>
              <a:rPr sz="1050" b="1" i="0">
                <a:solidFill>
                  <a:srgbClr val="0E817B"/>
                </a:solidFill>
                <a:latin typeface="DejaVu Sans"/>
                <a:ea typeface="DejaVu Sans"/>
                <a:cs typeface="DejaVu Sans"/>
              </a:rPr>
              <a:t>PLAN</a:t>
            </a:r>
          </a:p>
        </p:txBody>
      </p:sp>
      <p:sp>
        <p:nvSpPr>
          <p:cNvPr id="3" name="">
            <a:extLst xmlns:a="http://schemas.openxmlformats.org/drawingml/2006/main">
              <a:ext uri="{FF2B5EF4-FFF2-40B4-BE49-F238E27FC236}">
                <a16:creationId xmlns:a16="http://schemas.microsoft.com/office/drawing/2014/main" id="{C6E2DBB0-F315-4AFA-9F76-35CDE64F1880}"/>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Sketch the bones of the story</a:t>
            </a:r>
          </a:p>
        </p:txBody>
      </p:sp>
      <p:sp>
        <p:nvSpPr>
          <p:cNvPr id="4" name="">
            <a:extLst xmlns:a="http://schemas.openxmlformats.org/drawingml/2006/main">
              <a:ext uri="{FF2B5EF4-FFF2-40B4-BE49-F238E27FC236}">
                <a16:creationId xmlns:a16="http://schemas.microsoft.com/office/drawing/2014/main" id="{693151A4-22CC-44A9-BE9B-9E86132E5462}"/>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0A1F9EB-1A57-4F3B-90AC-0DD60A16D549}"/>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11</a:t>
            </a:r>
          </a:p>
        </p:txBody>
      </p:sp>
      <p:sp>
        <p:nvSpPr>
          <p:cNvPr id="6" name="">
            <a:extLst xmlns:a="http://schemas.openxmlformats.org/drawingml/2006/main">
              <a:ext uri="{FF2B5EF4-FFF2-40B4-BE49-F238E27FC236}">
                <a16:creationId xmlns:a16="http://schemas.microsoft.com/office/drawing/2014/main" id="{BD7E901B-6259-40C3-896F-5E34A5331551}"/>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2CE85420-33D5-47FE-8600-179DE68E4B40}"/>
              </a:ext>
            </a:extLst>
          </p:cNvPr>
          <p:cNvSpPr>
            <a:spLocks xmlns:a="http://schemas.openxmlformats.org/drawingml/2006/main" noGrp="1"/>
          </p:cNvSpPr>
          <p:nvPr/>
        </p:nvSpPr>
        <p:spPr>
          <a:xfrm xmlns:a="http://schemas.openxmlformats.org/drawingml/2006/main">
            <a:off x="609600" y="1924050"/>
            <a:ext cx="3333750" cy="2667000"/>
          </a:xfrm>
          <a:prstGeom xmlns:a="http://schemas.openxmlformats.org/drawingml/2006/main" prst="roundRect">
            <a:avLst>
              <a:gd name="adj" fmla="val 2857"/>
            </a:avLst>
          </a:prstGeom>
          <a:solidFill xmlns:a="http://schemas.openxmlformats.org/drawingml/2006/main">
            <a:srgbClr val="FFF9E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BD85E8A-D432-4848-A7DC-5FFC72947315}"/>
              </a:ext>
            </a:extLst>
          </p:cNvPr>
          <p:cNvSpPr>
            <a:spLocks xmlns:a="http://schemas.openxmlformats.org/drawingml/2006/main" noGrp="1"/>
          </p:cNvSpPr>
          <p:nvPr/>
        </p:nvSpPr>
        <p:spPr>
          <a:xfrm xmlns:a="http://schemas.openxmlformats.org/drawingml/2006/main">
            <a:off x="1866900" y="2171700"/>
            <a:ext cx="819150" cy="819150"/>
          </a:xfrm>
          <a:prstGeom xmlns:a="http://schemas.openxmlformats.org/drawingml/2006/main" prst="ellipse">
            <a:avLst/>
          </a:prstGeom>
          <a:solidFill xmlns:a="http://schemas.openxmlformats.org/drawingml/2006/main">
            <a:srgbClr val="006B6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AFB06E9-DC4E-44C9-9E3F-3A40D1D96EE8}"/>
              </a:ext>
            </a:extLst>
          </p:cNvPr>
          <p:cNvSpPr>
            <a:spLocks xmlns:a="http://schemas.openxmlformats.org/drawingml/2006/main" noGrp="1"/>
          </p:cNvSpPr>
          <p:nvPr/>
        </p:nvSpPr>
        <p:spPr>
          <a:xfrm xmlns:a="http://schemas.openxmlformats.org/drawingml/2006/main">
            <a:off x="1866900" y="2171700"/>
            <a:ext cx="8191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550" b="1" i="0">
                <a:solidFill>
                  <a:srgbClr val="FFFFFF"/>
                </a:solidFill>
                <a:latin typeface="DejaVu Sans"/>
                <a:ea typeface="DejaVu Sans"/>
                <a:cs typeface="DejaVu Sans"/>
              </a:defRPr>
            </a:pPr>
            <a:r>
              <a:rPr sz="2550" b="1" i="0">
                <a:solidFill>
                  <a:srgbClr val="FFFFFF"/>
                </a:solidFill>
                <a:latin typeface="DejaVu Sans"/>
                <a:ea typeface="DejaVu Sans"/>
                <a:cs typeface="DejaVu Sans"/>
              </a:rPr>
              <a:t>1</a:t>
            </a:r>
          </a:p>
        </p:txBody>
      </p:sp>
      <p:sp>
        <p:nvSpPr>
          <p:cNvPr id="10" name="">
            <a:extLst xmlns:a="http://schemas.openxmlformats.org/drawingml/2006/main">
              <a:ext uri="{FF2B5EF4-FFF2-40B4-BE49-F238E27FC236}">
                <a16:creationId xmlns:a16="http://schemas.microsoft.com/office/drawing/2014/main" id="{816E7BC7-F07D-4B3B-A070-21170A229205}"/>
              </a:ext>
            </a:extLst>
          </p:cNvPr>
          <p:cNvSpPr>
            <a:spLocks xmlns:a="http://schemas.openxmlformats.org/drawingml/2006/main" noGrp="1"/>
          </p:cNvSpPr>
          <p:nvPr/>
        </p:nvSpPr>
        <p:spPr>
          <a:xfrm xmlns:a="http://schemas.openxmlformats.org/drawingml/2006/main">
            <a:off x="876300" y="3181350"/>
            <a:ext cx="2800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500" b="1" i="0">
                <a:solidFill>
                  <a:srgbClr val="5C294B"/>
                </a:solidFill>
                <a:latin typeface="DejaVu Sans"/>
                <a:ea typeface="DejaVu Sans"/>
                <a:cs typeface="DejaVu Sans"/>
              </a:defRPr>
            </a:pPr>
            <a:r>
              <a:rPr sz="1500" b="1" i="0">
                <a:solidFill>
                  <a:srgbClr val="5C294B"/>
                </a:solidFill>
                <a:latin typeface="DejaVu Sans"/>
                <a:ea typeface="DejaVu Sans"/>
                <a:cs typeface="DejaVu Sans"/>
              </a:rPr>
              <a:t>HORIZON</a:t>
            </a:r>
          </a:p>
        </p:txBody>
      </p:sp>
      <p:sp>
        <p:nvSpPr>
          <p:cNvPr id="11" name="">
            <a:extLst xmlns:a="http://schemas.openxmlformats.org/drawingml/2006/main">
              <a:ext uri="{FF2B5EF4-FFF2-40B4-BE49-F238E27FC236}">
                <a16:creationId xmlns:a16="http://schemas.microsoft.com/office/drawing/2014/main" id="{AB9DBE96-7FEC-44AA-BE16-BDE8EFAD6601}"/>
              </a:ext>
            </a:extLst>
          </p:cNvPr>
          <p:cNvSpPr>
            <a:spLocks xmlns:a="http://schemas.openxmlformats.org/drawingml/2006/main" noGrp="1"/>
          </p:cNvSpPr>
          <p:nvPr/>
        </p:nvSpPr>
        <p:spPr>
          <a:xfrm xmlns:a="http://schemas.openxmlformats.org/drawingml/2006/main">
            <a:off x="876300" y="3619500"/>
            <a:ext cx="28003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ctr">
              <a:defRPr sz="1425" b="0" i="0">
                <a:solidFill>
                  <a:srgbClr val="34241F"/>
                </a:solidFill>
                <a:latin typeface="DejaVu Sans"/>
                <a:ea typeface="DejaVu Sans"/>
                <a:cs typeface="DejaVu Sans"/>
              </a:defRPr>
            </a:pPr>
            <a:r>
              <a:rPr sz="1425" b="0" i="0">
                <a:solidFill>
                  <a:srgbClr val="34241F"/>
                </a:solidFill>
                <a:latin typeface="DejaVu Sans"/>
                <a:ea typeface="DejaVu Sans"/>
                <a:cs typeface="DejaVu Sans"/>
              </a:rPr>
              <a:t>Where do earth, buildings, or walls meet the sky?</a:t>
            </a:r>
          </a:p>
        </p:txBody>
      </p:sp>
      <p:sp>
        <p:nvSpPr>
          <p:cNvPr id="12" name="">
            <a:extLst xmlns:a="http://schemas.openxmlformats.org/drawingml/2006/main">
              <a:ext uri="{FF2B5EF4-FFF2-40B4-BE49-F238E27FC236}">
                <a16:creationId xmlns:a16="http://schemas.microsoft.com/office/drawing/2014/main" id="{E1F2B733-CFD5-4454-96F2-6595F8D062FA}"/>
              </a:ext>
            </a:extLst>
          </p:cNvPr>
          <p:cNvSpPr>
            <a:spLocks xmlns:a="http://schemas.openxmlformats.org/drawingml/2006/main" noGrp="1"/>
          </p:cNvSpPr>
          <p:nvPr/>
        </p:nvSpPr>
        <p:spPr>
          <a:xfrm xmlns:a="http://schemas.openxmlformats.org/drawingml/2006/main">
            <a:off x="4267200" y="1924050"/>
            <a:ext cx="3333750" cy="2667000"/>
          </a:xfrm>
          <a:prstGeom xmlns:a="http://schemas.openxmlformats.org/drawingml/2006/main" prst="roundRect">
            <a:avLst>
              <a:gd name="adj" fmla="val 2857"/>
            </a:avLst>
          </a:prstGeom>
          <a:solidFill xmlns:a="http://schemas.openxmlformats.org/drawingml/2006/main">
            <a:srgbClr val="FFF9EF"/>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452ECAF-8027-4EE2-BC6A-24875AE552AA}"/>
              </a:ext>
            </a:extLst>
          </p:cNvPr>
          <p:cNvSpPr>
            <a:spLocks xmlns:a="http://schemas.openxmlformats.org/drawingml/2006/main" noGrp="1"/>
          </p:cNvSpPr>
          <p:nvPr/>
        </p:nvSpPr>
        <p:spPr>
          <a:xfrm xmlns:a="http://schemas.openxmlformats.org/drawingml/2006/main">
            <a:off x="5524500" y="2171700"/>
            <a:ext cx="819150" cy="819150"/>
          </a:xfrm>
          <a:prstGeom xmlns:a="http://schemas.openxmlformats.org/drawingml/2006/main" prst="ellipse">
            <a:avLst/>
          </a:prstGeom>
          <a:solidFill xmlns:a="http://schemas.openxmlformats.org/drawingml/2006/main">
            <a:srgbClr val="C99A3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D403FC2-176E-4F53-BB41-44C4E4996571}"/>
              </a:ext>
            </a:extLst>
          </p:cNvPr>
          <p:cNvSpPr>
            <a:spLocks xmlns:a="http://schemas.openxmlformats.org/drawingml/2006/main" noGrp="1"/>
          </p:cNvSpPr>
          <p:nvPr/>
        </p:nvSpPr>
        <p:spPr>
          <a:xfrm xmlns:a="http://schemas.openxmlformats.org/drawingml/2006/main">
            <a:off x="5524500" y="2171700"/>
            <a:ext cx="8191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550" b="1" i="0">
                <a:solidFill>
                  <a:srgbClr val="FFFFFF"/>
                </a:solidFill>
                <a:latin typeface="DejaVu Sans"/>
                <a:ea typeface="DejaVu Sans"/>
                <a:cs typeface="DejaVu Sans"/>
              </a:defRPr>
            </a:pPr>
            <a:r>
              <a:rPr sz="2550" b="1" i="0">
                <a:solidFill>
                  <a:srgbClr val="FFFFFF"/>
                </a:solidFill>
                <a:latin typeface="DejaVu Sans"/>
                <a:ea typeface="DejaVu Sans"/>
                <a:cs typeface="DejaVu Sans"/>
              </a:rPr>
              <a:t>2</a:t>
            </a:r>
          </a:p>
        </p:txBody>
      </p:sp>
      <p:sp>
        <p:nvSpPr>
          <p:cNvPr id="15" name="">
            <a:extLst xmlns:a="http://schemas.openxmlformats.org/drawingml/2006/main">
              <a:ext uri="{FF2B5EF4-FFF2-40B4-BE49-F238E27FC236}">
                <a16:creationId xmlns:a16="http://schemas.microsoft.com/office/drawing/2014/main" id="{43A39EB6-35A9-4C96-B247-D2FF2E622371}"/>
              </a:ext>
            </a:extLst>
          </p:cNvPr>
          <p:cNvSpPr>
            <a:spLocks xmlns:a="http://schemas.openxmlformats.org/drawingml/2006/main" noGrp="1"/>
          </p:cNvSpPr>
          <p:nvPr/>
        </p:nvSpPr>
        <p:spPr>
          <a:xfrm xmlns:a="http://schemas.openxmlformats.org/drawingml/2006/main">
            <a:off x="4533900" y="3181350"/>
            <a:ext cx="2800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500" b="1" i="0">
                <a:solidFill>
                  <a:srgbClr val="5C294B"/>
                </a:solidFill>
                <a:latin typeface="DejaVu Sans"/>
                <a:ea typeface="DejaVu Sans"/>
                <a:cs typeface="DejaVu Sans"/>
              </a:defRPr>
            </a:pPr>
            <a:r>
              <a:rPr sz="1500" b="1" i="0">
                <a:solidFill>
                  <a:srgbClr val="5C294B"/>
                </a:solidFill>
                <a:latin typeface="DejaVu Sans"/>
                <a:ea typeface="DejaVu Sans"/>
                <a:cs typeface="DejaVu Sans"/>
              </a:rPr>
              <a:t>LARGE SHAPES</a:t>
            </a:r>
          </a:p>
        </p:txBody>
      </p:sp>
      <p:sp>
        <p:nvSpPr>
          <p:cNvPr id="16" name="">
            <a:extLst xmlns:a="http://schemas.openxmlformats.org/drawingml/2006/main">
              <a:ext uri="{FF2B5EF4-FFF2-40B4-BE49-F238E27FC236}">
                <a16:creationId xmlns:a16="http://schemas.microsoft.com/office/drawing/2014/main" id="{ADDC19CD-A0CC-4073-A639-F7EDA383F9D7}"/>
              </a:ext>
            </a:extLst>
          </p:cNvPr>
          <p:cNvSpPr>
            <a:spLocks xmlns:a="http://schemas.openxmlformats.org/drawingml/2006/main" noGrp="1"/>
          </p:cNvSpPr>
          <p:nvPr/>
        </p:nvSpPr>
        <p:spPr>
          <a:xfrm xmlns:a="http://schemas.openxmlformats.org/drawingml/2006/main">
            <a:off x="4533900" y="3619500"/>
            <a:ext cx="28003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ctr">
              <a:defRPr sz="1425" b="0" i="0">
                <a:solidFill>
                  <a:srgbClr val="34241F"/>
                </a:solidFill>
                <a:latin typeface="DejaVu Sans"/>
                <a:ea typeface="DejaVu Sans"/>
                <a:cs typeface="DejaVu Sans"/>
              </a:defRPr>
            </a:pPr>
            <a:r>
              <a:rPr sz="1425" b="0" i="0">
                <a:solidFill>
                  <a:srgbClr val="34241F"/>
                </a:solidFill>
                <a:latin typeface="DejaVu Sans"/>
                <a:ea typeface="DejaVu Sans"/>
                <a:cs typeface="DejaVu Sans"/>
              </a:rPr>
              <a:t>Block in the biggest areas before small details.</a:t>
            </a:r>
          </a:p>
        </p:txBody>
      </p:sp>
      <p:sp>
        <p:nvSpPr>
          <p:cNvPr id="17" name="">
            <a:extLst xmlns:a="http://schemas.openxmlformats.org/drawingml/2006/main">
              <a:ext uri="{FF2B5EF4-FFF2-40B4-BE49-F238E27FC236}">
                <a16:creationId xmlns:a16="http://schemas.microsoft.com/office/drawing/2014/main" id="{E2B55898-6A11-4D29-8834-34B4EB18D646}"/>
              </a:ext>
            </a:extLst>
          </p:cNvPr>
          <p:cNvSpPr>
            <a:spLocks xmlns:a="http://schemas.openxmlformats.org/drawingml/2006/main" noGrp="1"/>
          </p:cNvSpPr>
          <p:nvPr/>
        </p:nvSpPr>
        <p:spPr>
          <a:xfrm xmlns:a="http://schemas.openxmlformats.org/drawingml/2006/main">
            <a:off x="7924800" y="1924050"/>
            <a:ext cx="3333750" cy="2667000"/>
          </a:xfrm>
          <a:prstGeom xmlns:a="http://schemas.openxmlformats.org/drawingml/2006/main" prst="roundRect">
            <a:avLst>
              <a:gd name="adj" fmla="val 2857"/>
            </a:avLst>
          </a:prstGeom>
          <a:solidFill xmlns:a="http://schemas.openxmlformats.org/drawingml/2006/main">
            <a:srgbClr val="FFF9EF"/>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D978088-060C-45FA-BBF9-4CEDA410FC3B}"/>
              </a:ext>
            </a:extLst>
          </p:cNvPr>
          <p:cNvSpPr>
            <a:spLocks xmlns:a="http://schemas.openxmlformats.org/drawingml/2006/main" noGrp="1"/>
          </p:cNvSpPr>
          <p:nvPr/>
        </p:nvSpPr>
        <p:spPr>
          <a:xfrm xmlns:a="http://schemas.openxmlformats.org/drawingml/2006/main">
            <a:off x="9182100" y="2171700"/>
            <a:ext cx="819150" cy="819150"/>
          </a:xfrm>
          <a:prstGeom xmlns:a="http://schemas.openxmlformats.org/drawingml/2006/main" prst="ellipse">
            <a:avLst/>
          </a:prstGeom>
          <a:solidFill xmlns:a="http://schemas.openxmlformats.org/drawingml/2006/main">
            <a:srgbClr val="006B67"/>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DC4B1BB7-5603-40BE-96BB-3F382F614270}"/>
              </a:ext>
            </a:extLst>
          </p:cNvPr>
          <p:cNvSpPr>
            <a:spLocks xmlns:a="http://schemas.openxmlformats.org/drawingml/2006/main" noGrp="1"/>
          </p:cNvSpPr>
          <p:nvPr/>
        </p:nvSpPr>
        <p:spPr>
          <a:xfrm xmlns:a="http://schemas.openxmlformats.org/drawingml/2006/main">
            <a:off x="9182100" y="2171700"/>
            <a:ext cx="8191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550" b="1" i="0">
                <a:solidFill>
                  <a:srgbClr val="FFFFFF"/>
                </a:solidFill>
                <a:latin typeface="DejaVu Sans"/>
                <a:ea typeface="DejaVu Sans"/>
                <a:cs typeface="DejaVu Sans"/>
              </a:defRPr>
            </a:pPr>
            <a:r>
              <a:rPr sz="2550" b="1" i="0">
                <a:solidFill>
                  <a:srgbClr val="FFFFFF"/>
                </a:solidFill>
                <a:latin typeface="DejaVu Sans"/>
                <a:ea typeface="DejaVu Sans"/>
                <a:cs typeface="DejaVu Sans"/>
              </a:rPr>
              <a:t>3</a:t>
            </a:r>
          </a:p>
        </p:txBody>
      </p:sp>
      <p:sp>
        <p:nvSpPr>
          <p:cNvPr id="20" name="">
            <a:extLst xmlns:a="http://schemas.openxmlformats.org/drawingml/2006/main">
              <a:ext uri="{FF2B5EF4-FFF2-40B4-BE49-F238E27FC236}">
                <a16:creationId xmlns:a16="http://schemas.microsoft.com/office/drawing/2014/main" id="{E4DE7660-6C49-4387-8305-6DC90D01FE00}"/>
              </a:ext>
            </a:extLst>
          </p:cNvPr>
          <p:cNvSpPr>
            <a:spLocks xmlns:a="http://schemas.openxmlformats.org/drawingml/2006/main" noGrp="1"/>
          </p:cNvSpPr>
          <p:nvPr/>
        </p:nvSpPr>
        <p:spPr>
          <a:xfrm xmlns:a="http://schemas.openxmlformats.org/drawingml/2006/main">
            <a:off x="8191500" y="3181350"/>
            <a:ext cx="2800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500" b="1" i="0">
                <a:solidFill>
                  <a:srgbClr val="5C294B"/>
                </a:solidFill>
                <a:latin typeface="DejaVu Sans"/>
                <a:ea typeface="DejaVu Sans"/>
                <a:cs typeface="DejaVu Sans"/>
              </a:defRPr>
            </a:pPr>
            <a:r>
              <a:rPr sz="1500" b="1" i="0">
                <a:solidFill>
                  <a:srgbClr val="5C294B"/>
                </a:solidFill>
                <a:latin typeface="DejaVu Sans"/>
                <a:ea typeface="DejaVu Sans"/>
                <a:cs typeface="DejaVu Sans"/>
              </a:rPr>
              <a:t>FOCAL POINT</a:t>
            </a:r>
          </a:p>
        </p:txBody>
      </p:sp>
      <p:sp>
        <p:nvSpPr>
          <p:cNvPr id="21" name="">
            <a:extLst xmlns:a="http://schemas.openxmlformats.org/drawingml/2006/main">
              <a:ext uri="{FF2B5EF4-FFF2-40B4-BE49-F238E27FC236}">
                <a16:creationId xmlns:a16="http://schemas.microsoft.com/office/drawing/2014/main" id="{9C8B266F-43C0-4B1F-B45A-DBC45FA4D9FA}"/>
              </a:ext>
            </a:extLst>
          </p:cNvPr>
          <p:cNvSpPr>
            <a:spLocks xmlns:a="http://schemas.openxmlformats.org/drawingml/2006/main" noGrp="1"/>
          </p:cNvSpPr>
          <p:nvPr/>
        </p:nvSpPr>
        <p:spPr>
          <a:xfrm xmlns:a="http://schemas.openxmlformats.org/drawingml/2006/main">
            <a:off x="8191500" y="3619500"/>
            <a:ext cx="28003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ctr">
              <a:defRPr sz="1425" b="0" i="0">
                <a:solidFill>
                  <a:srgbClr val="34241F"/>
                </a:solidFill>
                <a:latin typeface="DejaVu Sans"/>
                <a:ea typeface="DejaVu Sans"/>
                <a:cs typeface="DejaVu Sans"/>
              </a:defRPr>
            </a:pPr>
            <a:r>
              <a:rPr sz="1425" b="0" i="0">
                <a:solidFill>
                  <a:srgbClr val="34241F"/>
                </a:solidFill>
                <a:latin typeface="DejaVu Sans"/>
                <a:ea typeface="DejaVu Sans"/>
                <a:cs typeface="DejaVu Sans"/>
              </a:rPr>
              <a:t>Choose the person, doorway, object, path, or symbol the eye meets first.</a:t>
            </a:r>
          </a:p>
        </p:txBody>
      </p:sp>
      <p:sp>
        <p:nvSpPr>
          <p:cNvPr id="22" name="">
            <a:extLst xmlns:a="http://schemas.openxmlformats.org/drawingml/2006/main">
              <a:ext uri="{FF2B5EF4-FFF2-40B4-BE49-F238E27FC236}">
                <a16:creationId xmlns:a16="http://schemas.microsoft.com/office/drawing/2014/main" id="{A71ADDE1-D7E0-4363-B525-3ECE80FAA9C0}"/>
              </a:ext>
            </a:extLst>
          </p:cNvPr>
          <p:cNvSpPr>
            <a:spLocks xmlns:a="http://schemas.openxmlformats.org/drawingml/2006/main" noGrp="1"/>
          </p:cNvSpPr>
          <p:nvPr/>
        </p:nvSpPr>
        <p:spPr>
          <a:xfrm xmlns:a="http://schemas.openxmlformats.org/drawingml/2006/main">
            <a:off x="609600" y="5048250"/>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950" b="1" i="0">
                <a:solidFill>
                  <a:srgbClr val="B7533E"/>
                </a:solidFill>
                <a:latin typeface="DejaVu Sans"/>
                <a:ea typeface="DejaVu Sans"/>
                <a:cs typeface="DejaVu Sans"/>
              </a:defRPr>
            </a:pPr>
            <a:r>
              <a:rPr sz="1950" b="1" i="0">
                <a:solidFill>
                  <a:srgbClr val="B7533E"/>
                </a:solidFill>
                <a:latin typeface="DejaVu Sans"/>
                <a:ea typeface="DejaVu Sans"/>
                <a:cs typeface="DejaVu Sans"/>
              </a:rPr>
              <a:t>Sketch lightly. Leave room for the painting to surprise you.</a:t>
            </a:r>
          </a:p>
        </p:txBody>
      </p:sp>
    </p:spTree>
    <p:extLst>
      <p:ext uri="{BB962C8B-B14F-4D97-AF65-F5344CB8AC3E}">
        <p14:creationId xmlns:p14="http://schemas.microsoft.com/office/powerpoint/2010/main" val="870413862"/>
      </p:ext>
    </p:extLst>
  </p:cSld>
</p:sld>
</file>

<file path=ppt/slides/slide12.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90E1B0B0-73ED-4E4C-8FA4-4E5E3D6AE9D3}"/>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B7533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FCEB5B2-46E3-4EAF-8A70-4C3674EA0F0B}"/>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B7533E"/>
                </a:solidFill>
                <a:latin typeface="DejaVu Sans"/>
                <a:ea typeface="DejaVu Sans"/>
                <a:cs typeface="DejaVu Sans"/>
              </a:defRPr>
            </a:pPr>
            <a:r>
              <a:rPr sz="1050" b="1" i="0">
                <a:solidFill>
                  <a:srgbClr val="B7533E"/>
                </a:solidFill>
                <a:latin typeface="DejaVu Sans"/>
                <a:ea typeface="DejaVu Sans"/>
                <a:cs typeface="DejaVu Sans"/>
              </a:rPr>
              <a:t>CREATE · 50 MINUTES</a:t>
            </a:r>
          </a:p>
        </p:txBody>
      </p:sp>
      <p:sp>
        <p:nvSpPr>
          <p:cNvPr id="3" name="">
            <a:extLst xmlns:a="http://schemas.openxmlformats.org/drawingml/2006/main">
              <a:ext uri="{FF2B5EF4-FFF2-40B4-BE49-F238E27FC236}">
                <a16:creationId xmlns:a16="http://schemas.microsoft.com/office/drawing/2014/main" id="{ACB7460B-357A-4921-A800-251AEE79BC6F}"/>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Paint from background to story</a:t>
            </a:r>
          </a:p>
        </p:txBody>
      </p:sp>
      <p:sp>
        <p:nvSpPr>
          <p:cNvPr id="4" name="">
            <a:extLst xmlns:a="http://schemas.openxmlformats.org/drawingml/2006/main">
              <a:ext uri="{FF2B5EF4-FFF2-40B4-BE49-F238E27FC236}">
                <a16:creationId xmlns:a16="http://schemas.microsoft.com/office/drawing/2014/main" id="{4010B0A3-AB8E-4E9F-A92C-71CBEACE312E}"/>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C1AB914-B063-4D1B-8CEE-B39D3E9083FC}"/>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12</a:t>
            </a:r>
          </a:p>
        </p:txBody>
      </p:sp>
      <p:sp>
        <p:nvSpPr>
          <p:cNvPr id="6" name="">
            <a:extLst xmlns:a="http://schemas.openxmlformats.org/drawingml/2006/main">
              <a:ext uri="{FF2B5EF4-FFF2-40B4-BE49-F238E27FC236}">
                <a16:creationId xmlns:a16="http://schemas.microsoft.com/office/drawing/2014/main" id="{FA38BE8B-122E-4F1F-9437-BF88E68F4AF2}"/>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F16A1AB9-3BA6-4DA6-86BD-41D5FE12C174}"/>
              </a:ext>
            </a:extLst>
          </p:cNvPr>
          <p:cNvSpPr>
            <a:spLocks xmlns:a="http://schemas.openxmlformats.org/drawingml/2006/main" noGrp="1"/>
          </p:cNvSpPr>
          <p:nvPr/>
        </p:nvSpPr>
        <p:spPr>
          <a:xfrm xmlns:a="http://schemas.openxmlformats.org/drawingml/2006/main">
            <a:off x="609600" y="1809750"/>
            <a:ext cx="10668000" cy="704850"/>
          </a:xfrm>
          <a:prstGeom xmlns:a="http://schemas.openxmlformats.org/drawingml/2006/main" prst="roundRect">
            <a:avLst>
              <a:gd name="adj" fmla="val 10811"/>
            </a:avLst>
          </a:prstGeom>
          <a:solidFill xmlns:a="http://schemas.openxmlformats.org/drawingml/2006/main">
            <a:srgbClr val="FFF9E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6DC669E-EF56-422E-A33D-4F17F8251125}"/>
              </a:ext>
            </a:extLst>
          </p:cNvPr>
          <p:cNvSpPr>
            <a:spLocks xmlns:a="http://schemas.openxmlformats.org/drawingml/2006/main" noGrp="1"/>
          </p:cNvSpPr>
          <p:nvPr/>
        </p:nvSpPr>
        <p:spPr>
          <a:xfrm xmlns:a="http://schemas.openxmlformats.org/drawingml/2006/main">
            <a:off x="781050" y="1809750"/>
            <a:ext cx="685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500" b="1" i="0">
                <a:solidFill>
                  <a:srgbClr val="B7533E"/>
                </a:solidFill>
                <a:latin typeface="DejaVu Sans"/>
                <a:ea typeface="DejaVu Sans"/>
                <a:cs typeface="DejaVu Sans"/>
              </a:defRPr>
            </a:pPr>
            <a:r>
              <a:rPr sz="1500" b="1" i="0">
                <a:solidFill>
                  <a:srgbClr val="B7533E"/>
                </a:solidFill>
                <a:latin typeface="DejaVu Sans"/>
                <a:ea typeface="DejaVu Sans"/>
                <a:cs typeface="DejaVu Sans"/>
              </a:rPr>
              <a:t>01</a:t>
            </a:r>
          </a:p>
        </p:txBody>
      </p:sp>
      <p:sp>
        <p:nvSpPr>
          <p:cNvPr id="9" name="">
            <a:extLst xmlns:a="http://schemas.openxmlformats.org/drawingml/2006/main">
              <a:ext uri="{FF2B5EF4-FFF2-40B4-BE49-F238E27FC236}">
                <a16:creationId xmlns:a16="http://schemas.microsoft.com/office/drawing/2014/main" id="{B8CA75AF-EC71-4DC6-914C-A24662B81C35}"/>
              </a:ext>
            </a:extLst>
          </p:cNvPr>
          <p:cNvSpPr>
            <a:spLocks xmlns:a="http://schemas.openxmlformats.org/drawingml/2006/main" noGrp="1"/>
          </p:cNvSpPr>
          <p:nvPr/>
        </p:nvSpPr>
        <p:spPr>
          <a:xfrm xmlns:a="http://schemas.openxmlformats.org/drawingml/2006/main">
            <a:off x="1638300" y="1809750"/>
            <a:ext cx="2286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5C294B"/>
                </a:solidFill>
                <a:latin typeface="DejaVu Sans"/>
                <a:ea typeface="DejaVu Sans"/>
                <a:cs typeface="DejaVu Sans"/>
              </a:defRPr>
            </a:pPr>
            <a:r>
              <a:rPr sz="1350" b="1" i="0">
                <a:solidFill>
                  <a:srgbClr val="5C294B"/>
                </a:solidFill>
                <a:latin typeface="DejaVu Sans"/>
                <a:ea typeface="DejaVu Sans"/>
                <a:cs typeface="DejaVu Sans"/>
              </a:rPr>
              <a:t>BACKGROUND</a:t>
            </a:r>
          </a:p>
        </p:txBody>
      </p:sp>
      <p:sp>
        <p:nvSpPr>
          <p:cNvPr id="10" name="">
            <a:extLst xmlns:a="http://schemas.openxmlformats.org/drawingml/2006/main">
              <a:ext uri="{FF2B5EF4-FFF2-40B4-BE49-F238E27FC236}">
                <a16:creationId xmlns:a16="http://schemas.microsoft.com/office/drawing/2014/main" id="{82AF2380-1762-4F52-8991-B9C581819DE1}"/>
              </a:ext>
            </a:extLst>
          </p:cNvPr>
          <p:cNvSpPr>
            <a:spLocks xmlns:a="http://schemas.openxmlformats.org/drawingml/2006/main" noGrp="1"/>
          </p:cNvSpPr>
          <p:nvPr/>
        </p:nvSpPr>
        <p:spPr>
          <a:xfrm xmlns:a="http://schemas.openxmlformats.org/drawingml/2006/main">
            <a:off x="4038600" y="1809750"/>
            <a:ext cx="685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Sky, wall, earth, room, or atmosphere</a:t>
            </a:r>
          </a:p>
        </p:txBody>
      </p:sp>
      <p:sp>
        <p:nvSpPr>
          <p:cNvPr id="11" name="">
            <a:extLst xmlns:a="http://schemas.openxmlformats.org/drawingml/2006/main">
              <a:ext uri="{FF2B5EF4-FFF2-40B4-BE49-F238E27FC236}">
                <a16:creationId xmlns:a16="http://schemas.microsoft.com/office/drawing/2014/main" id="{12D3EF49-5F56-4499-9A31-A49AAC29AA1E}"/>
              </a:ext>
            </a:extLst>
          </p:cNvPr>
          <p:cNvSpPr>
            <a:spLocks xmlns:a="http://schemas.openxmlformats.org/drawingml/2006/main" noGrp="1"/>
          </p:cNvSpPr>
          <p:nvPr/>
        </p:nvSpPr>
        <p:spPr>
          <a:xfrm xmlns:a="http://schemas.openxmlformats.org/drawingml/2006/main">
            <a:off x="609600" y="2705100"/>
            <a:ext cx="10668000" cy="704850"/>
          </a:xfrm>
          <a:prstGeom xmlns:a="http://schemas.openxmlformats.org/drawingml/2006/main" prst="roundRect">
            <a:avLst>
              <a:gd name="adj" fmla="val 10811"/>
            </a:avLst>
          </a:prstGeom>
          <a:solidFill xmlns:a="http://schemas.openxmlformats.org/drawingml/2006/main">
            <a:srgbClr val="FFF9EF"/>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8CDD7E6-19D8-4397-B85C-C06ADF1D3131}"/>
              </a:ext>
            </a:extLst>
          </p:cNvPr>
          <p:cNvSpPr>
            <a:spLocks xmlns:a="http://schemas.openxmlformats.org/drawingml/2006/main" noGrp="1"/>
          </p:cNvSpPr>
          <p:nvPr/>
        </p:nvSpPr>
        <p:spPr>
          <a:xfrm xmlns:a="http://schemas.openxmlformats.org/drawingml/2006/main">
            <a:off x="781050" y="2705100"/>
            <a:ext cx="685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500" b="1" i="0">
                <a:solidFill>
                  <a:srgbClr val="B7533E"/>
                </a:solidFill>
                <a:latin typeface="DejaVu Sans"/>
                <a:ea typeface="DejaVu Sans"/>
                <a:cs typeface="DejaVu Sans"/>
              </a:defRPr>
            </a:pPr>
            <a:r>
              <a:rPr sz="1500" b="1" i="0">
                <a:solidFill>
                  <a:srgbClr val="B7533E"/>
                </a:solidFill>
                <a:latin typeface="DejaVu Sans"/>
                <a:ea typeface="DejaVu Sans"/>
                <a:cs typeface="DejaVu Sans"/>
              </a:rPr>
              <a:t>02</a:t>
            </a:r>
          </a:p>
        </p:txBody>
      </p:sp>
      <p:sp>
        <p:nvSpPr>
          <p:cNvPr id="13" name="">
            <a:extLst xmlns:a="http://schemas.openxmlformats.org/drawingml/2006/main">
              <a:ext uri="{FF2B5EF4-FFF2-40B4-BE49-F238E27FC236}">
                <a16:creationId xmlns:a16="http://schemas.microsoft.com/office/drawing/2014/main" id="{28F54B2F-D4CB-43FF-966A-E7FC8EBB986A}"/>
              </a:ext>
            </a:extLst>
          </p:cNvPr>
          <p:cNvSpPr>
            <a:spLocks xmlns:a="http://schemas.openxmlformats.org/drawingml/2006/main" noGrp="1"/>
          </p:cNvSpPr>
          <p:nvPr/>
        </p:nvSpPr>
        <p:spPr>
          <a:xfrm xmlns:a="http://schemas.openxmlformats.org/drawingml/2006/main">
            <a:off x="1638300" y="2705100"/>
            <a:ext cx="2286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5C294B"/>
                </a:solidFill>
                <a:latin typeface="DejaVu Sans"/>
                <a:ea typeface="DejaVu Sans"/>
                <a:cs typeface="DejaVu Sans"/>
              </a:defRPr>
            </a:pPr>
            <a:r>
              <a:rPr sz="1350" b="1" i="0">
                <a:solidFill>
                  <a:srgbClr val="5C294B"/>
                </a:solidFill>
                <a:latin typeface="DejaVu Sans"/>
                <a:ea typeface="DejaVu Sans"/>
                <a:cs typeface="DejaVu Sans"/>
              </a:rPr>
              <a:t>MIDDLE</a:t>
            </a:r>
          </a:p>
        </p:txBody>
      </p:sp>
      <p:sp>
        <p:nvSpPr>
          <p:cNvPr id="14" name="">
            <a:extLst xmlns:a="http://schemas.openxmlformats.org/drawingml/2006/main">
              <a:ext uri="{FF2B5EF4-FFF2-40B4-BE49-F238E27FC236}">
                <a16:creationId xmlns:a16="http://schemas.microsoft.com/office/drawing/2014/main" id="{2653B9D5-C085-40B0-A5C6-6CBC86AF2261}"/>
              </a:ext>
            </a:extLst>
          </p:cNvPr>
          <p:cNvSpPr>
            <a:spLocks xmlns:a="http://schemas.openxmlformats.org/drawingml/2006/main" noGrp="1"/>
          </p:cNvSpPr>
          <p:nvPr/>
        </p:nvSpPr>
        <p:spPr>
          <a:xfrm xmlns:a="http://schemas.openxmlformats.org/drawingml/2006/main">
            <a:off x="4038600" y="2705100"/>
            <a:ext cx="685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Buildings, landscape, paths, tables, trees</a:t>
            </a:r>
          </a:p>
        </p:txBody>
      </p:sp>
      <p:sp>
        <p:nvSpPr>
          <p:cNvPr id="15" name="">
            <a:extLst xmlns:a="http://schemas.openxmlformats.org/drawingml/2006/main">
              <a:ext uri="{FF2B5EF4-FFF2-40B4-BE49-F238E27FC236}">
                <a16:creationId xmlns:a16="http://schemas.microsoft.com/office/drawing/2014/main" id="{63EE4427-9CD8-4DE1-B3AC-376024307692}"/>
              </a:ext>
            </a:extLst>
          </p:cNvPr>
          <p:cNvSpPr>
            <a:spLocks xmlns:a="http://schemas.openxmlformats.org/drawingml/2006/main" noGrp="1"/>
          </p:cNvSpPr>
          <p:nvPr/>
        </p:nvSpPr>
        <p:spPr>
          <a:xfrm xmlns:a="http://schemas.openxmlformats.org/drawingml/2006/main">
            <a:off x="609600" y="3600450"/>
            <a:ext cx="10668000" cy="704850"/>
          </a:xfrm>
          <a:prstGeom xmlns:a="http://schemas.openxmlformats.org/drawingml/2006/main" prst="roundRect">
            <a:avLst>
              <a:gd name="adj" fmla="val 10811"/>
            </a:avLst>
          </a:prstGeom>
          <a:solidFill xmlns:a="http://schemas.openxmlformats.org/drawingml/2006/main">
            <a:srgbClr val="006B67"/>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1A366982-C668-4E3F-8DA5-C61275BBE375}"/>
              </a:ext>
            </a:extLst>
          </p:cNvPr>
          <p:cNvSpPr>
            <a:spLocks xmlns:a="http://schemas.openxmlformats.org/drawingml/2006/main" noGrp="1"/>
          </p:cNvSpPr>
          <p:nvPr/>
        </p:nvSpPr>
        <p:spPr>
          <a:xfrm xmlns:a="http://schemas.openxmlformats.org/drawingml/2006/main">
            <a:off x="781050" y="3600450"/>
            <a:ext cx="685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500" b="1" i="0">
                <a:solidFill>
                  <a:srgbClr val="C99A35"/>
                </a:solidFill>
                <a:latin typeface="DejaVu Sans"/>
                <a:ea typeface="DejaVu Sans"/>
                <a:cs typeface="DejaVu Sans"/>
              </a:defRPr>
            </a:pPr>
            <a:r>
              <a:rPr sz="1500" b="1" i="0">
                <a:solidFill>
                  <a:srgbClr val="C99A35"/>
                </a:solidFill>
                <a:latin typeface="DejaVu Sans"/>
                <a:ea typeface="DejaVu Sans"/>
                <a:cs typeface="DejaVu Sans"/>
              </a:rPr>
              <a:t>03</a:t>
            </a:r>
          </a:p>
        </p:txBody>
      </p:sp>
      <p:sp>
        <p:nvSpPr>
          <p:cNvPr id="17" name="">
            <a:extLst xmlns:a="http://schemas.openxmlformats.org/drawingml/2006/main">
              <a:ext uri="{FF2B5EF4-FFF2-40B4-BE49-F238E27FC236}">
                <a16:creationId xmlns:a16="http://schemas.microsoft.com/office/drawing/2014/main" id="{85AECAA3-8A3F-406A-9579-928337EC6080}"/>
              </a:ext>
            </a:extLst>
          </p:cNvPr>
          <p:cNvSpPr>
            <a:spLocks xmlns:a="http://schemas.openxmlformats.org/drawingml/2006/main" noGrp="1"/>
          </p:cNvSpPr>
          <p:nvPr/>
        </p:nvSpPr>
        <p:spPr>
          <a:xfrm xmlns:a="http://schemas.openxmlformats.org/drawingml/2006/main">
            <a:off x="1638300" y="3600450"/>
            <a:ext cx="2286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FFFFFF"/>
                </a:solidFill>
                <a:latin typeface="DejaVu Sans"/>
                <a:ea typeface="DejaVu Sans"/>
                <a:cs typeface="DejaVu Sans"/>
              </a:defRPr>
            </a:pPr>
            <a:r>
              <a:rPr sz="1350" b="1" i="0">
                <a:solidFill>
                  <a:srgbClr val="FFFFFF"/>
                </a:solidFill>
                <a:latin typeface="DejaVu Sans"/>
                <a:ea typeface="DejaVu Sans"/>
                <a:cs typeface="DejaVu Sans"/>
              </a:rPr>
              <a:t>FOCAL POINT</a:t>
            </a:r>
          </a:p>
        </p:txBody>
      </p:sp>
      <p:sp>
        <p:nvSpPr>
          <p:cNvPr id="18" name="">
            <a:extLst xmlns:a="http://schemas.openxmlformats.org/drawingml/2006/main">
              <a:ext uri="{FF2B5EF4-FFF2-40B4-BE49-F238E27FC236}">
                <a16:creationId xmlns:a16="http://schemas.microsoft.com/office/drawing/2014/main" id="{4F89EBA6-D640-4B60-9913-7ADD470658A2}"/>
              </a:ext>
            </a:extLst>
          </p:cNvPr>
          <p:cNvSpPr>
            <a:spLocks xmlns:a="http://schemas.openxmlformats.org/drawingml/2006/main" noGrp="1"/>
          </p:cNvSpPr>
          <p:nvPr/>
        </p:nvSpPr>
        <p:spPr>
          <a:xfrm xmlns:a="http://schemas.openxmlformats.org/drawingml/2006/main">
            <a:off x="4038600" y="3600450"/>
            <a:ext cx="685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500" b="0" i="0">
                <a:solidFill>
                  <a:srgbClr val="FFFFFF"/>
                </a:solidFill>
                <a:latin typeface="DejaVu Sans"/>
                <a:ea typeface="DejaVu Sans"/>
                <a:cs typeface="DejaVu Sans"/>
              </a:defRPr>
            </a:pPr>
            <a:r>
              <a:rPr sz="1500" b="0" i="0">
                <a:solidFill>
                  <a:srgbClr val="FFFFFF"/>
                </a:solidFill>
                <a:latin typeface="DejaVu Sans"/>
                <a:ea typeface="DejaVu Sans"/>
                <a:cs typeface="DejaVu Sans"/>
              </a:rPr>
              <a:t>Person, animal, doorway, object, or symbol</a:t>
            </a:r>
          </a:p>
        </p:txBody>
      </p:sp>
      <p:sp>
        <p:nvSpPr>
          <p:cNvPr id="19" name="">
            <a:extLst xmlns:a="http://schemas.openxmlformats.org/drawingml/2006/main">
              <a:ext uri="{FF2B5EF4-FFF2-40B4-BE49-F238E27FC236}">
                <a16:creationId xmlns:a16="http://schemas.microsoft.com/office/drawing/2014/main" id="{FB8F8B17-9B87-4ED5-A02C-C2DC788B3F55}"/>
              </a:ext>
            </a:extLst>
          </p:cNvPr>
          <p:cNvSpPr>
            <a:spLocks xmlns:a="http://schemas.openxmlformats.org/drawingml/2006/main" noGrp="1"/>
          </p:cNvSpPr>
          <p:nvPr/>
        </p:nvSpPr>
        <p:spPr>
          <a:xfrm xmlns:a="http://schemas.openxmlformats.org/drawingml/2006/main">
            <a:off x="609600" y="4495800"/>
            <a:ext cx="10668000" cy="704850"/>
          </a:xfrm>
          <a:prstGeom xmlns:a="http://schemas.openxmlformats.org/drawingml/2006/main" prst="roundRect">
            <a:avLst>
              <a:gd name="adj" fmla="val 10811"/>
            </a:avLst>
          </a:prstGeom>
          <a:solidFill xmlns:a="http://schemas.openxmlformats.org/drawingml/2006/main">
            <a:srgbClr val="FFF9EF"/>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77E68924-EC66-46DD-B8B4-E6EEDC0A03B2}"/>
              </a:ext>
            </a:extLst>
          </p:cNvPr>
          <p:cNvSpPr>
            <a:spLocks xmlns:a="http://schemas.openxmlformats.org/drawingml/2006/main" noGrp="1"/>
          </p:cNvSpPr>
          <p:nvPr/>
        </p:nvSpPr>
        <p:spPr>
          <a:xfrm xmlns:a="http://schemas.openxmlformats.org/drawingml/2006/main">
            <a:off x="781050" y="4495800"/>
            <a:ext cx="685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500" b="1" i="0">
                <a:solidFill>
                  <a:srgbClr val="B7533E"/>
                </a:solidFill>
                <a:latin typeface="DejaVu Sans"/>
                <a:ea typeface="DejaVu Sans"/>
                <a:cs typeface="DejaVu Sans"/>
              </a:defRPr>
            </a:pPr>
            <a:r>
              <a:rPr sz="1500" b="1" i="0">
                <a:solidFill>
                  <a:srgbClr val="B7533E"/>
                </a:solidFill>
                <a:latin typeface="DejaVu Sans"/>
                <a:ea typeface="DejaVu Sans"/>
                <a:cs typeface="DejaVu Sans"/>
              </a:rPr>
              <a:t>04</a:t>
            </a:r>
          </a:p>
        </p:txBody>
      </p:sp>
      <p:sp>
        <p:nvSpPr>
          <p:cNvPr id="21" name="">
            <a:extLst xmlns:a="http://schemas.openxmlformats.org/drawingml/2006/main">
              <a:ext uri="{FF2B5EF4-FFF2-40B4-BE49-F238E27FC236}">
                <a16:creationId xmlns:a16="http://schemas.microsoft.com/office/drawing/2014/main" id="{AF2ECC31-AAD7-41CA-A3DC-23EE8BA7B4E2}"/>
              </a:ext>
            </a:extLst>
          </p:cNvPr>
          <p:cNvSpPr>
            <a:spLocks xmlns:a="http://schemas.openxmlformats.org/drawingml/2006/main" noGrp="1"/>
          </p:cNvSpPr>
          <p:nvPr/>
        </p:nvSpPr>
        <p:spPr>
          <a:xfrm xmlns:a="http://schemas.openxmlformats.org/drawingml/2006/main">
            <a:off x="1638300" y="4495800"/>
            <a:ext cx="2286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350" b="1" i="0">
                <a:solidFill>
                  <a:srgbClr val="5C294B"/>
                </a:solidFill>
                <a:latin typeface="DejaVu Sans"/>
                <a:ea typeface="DejaVu Sans"/>
                <a:cs typeface="DejaVu Sans"/>
              </a:defRPr>
            </a:pPr>
            <a:r>
              <a:rPr sz="1350" b="1" i="0">
                <a:solidFill>
                  <a:srgbClr val="5C294B"/>
                </a:solidFill>
                <a:latin typeface="DejaVu Sans"/>
                <a:ea typeface="DejaVu Sans"/>
                <a:cs typeface="DejaVu Sans"/>
              </a:rPr>
              <a:t>STORY DETAILS</a:t>
            </a:r>
          </a:p>
        </p:txBody>
      </p:sp>
      <p:sp>
        <p:nvSpPr>
          <p:cNvPr id="22" name="">
            <a:extLst xmlns:a="http://schemas.openxmlformats.org/drawingml/2006/main">
              <a:ext uri="{FF2B5EF4-FFF2-40B4-BE49-F238E27FC236}">
                <a16:creationId xmlns:a16="http://schemas.microsoft.com/office/drawing/2014/main" id="{F632ADFB-DA49-4708-9C7C-F5899FD40F18}"/>
              </a:ext>
            </a:extLst>
          </p:cNvPr>
          <p:cNvSpPr>
            <a:spLocks xmlns:a="http://schemas.openxmlformats.org/drawingml/2006/main" noGrp="1"/>
          </p:cNvSpPr>
          <p:nvPr/>
        </p:nvSpPr>
        <p:spPr>
          <a:xfrm xmlns:a="http://schemas.openxmlformats.org/drawingml/2006/main">
            <a:off x="4038600" y="4495800"/>
            <a:ext cx="685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500" b="0" i="0">
                <a:solidFill>
                  <a:srgbClr val="34241F"/>
                </a:solidFill>
                <a:latin typeface="DejaVu Sans"/>
                <a:ea typeface="DejaVu Sans"/>
                <a:cs typeface="DejaVu Sans"/>
              </a:defRPr>
            </a:pPr>
            <a:r>
              <a:rPr sz="1500" b="0" i="0">
                <a:solidFill>
                  <a:srgbClr val="34241F"/>
                </a:solidFill>
                <a:latin typeface="DejaVu Sans"/>
                <a:ea typeface="DejaVu Sans"/>
                <a:cs typeface="DejaVu Sans"/>
              </a:rPr>
              <a:t>Words, pattern, light, texture, names, dates</a:t>
            </a:r>
          </a:p>
        </p:txBody>
      </p:sp>
      <p:sp>
        <p:nvSpPr>
          <p:cNvPr id="23" name="">
            <a:extLst xmlns:a="http://schemas.openxmlformats.org/drawingml/2006/main">
              <a:ext uri="{FF2B5EF4-FFF2-40B4-BE49-F238E27FC236}">
                <a16:creationId xmlns:a16="http://schemas.microsoft.com/office/drawing/2014/main" id="{4668CC1F-D9E9-4BEE-89E3-6C6EB8B9CD08}"/>
              </a:ext>
            </a:extLst>
          </p:cNvPr>
          <p:cNvSpPr>
            <a:spLocks xmlns:a="http://schemas.openxmlformats.org/drawingml/2006/main" noGrp="1"/>
          </p:cNvSpPr>
          <p:nvPr/>
        </p:nvSpPr>
        <p:spPr>
          <a:xfrm xmlns:a="http://schemas.openxmlformats.org/drawingml/2006/main">
            <a:off x="609600" y="5619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350" b="0" i="1">
                <a:solidFill>
                  <a:srgbClr val="7D665C"/>
                </a:solidFill>
                <a:latin typeface="DejaVu Sans"/>
                <a:ea typeface="DejaVu Sans"/>
                <a:cs typeface="DejaVu Sans"/>
              </a:defRPr>
            </a:pPr>
            <a:r>
              <a:rPr sz="1350" b="0" i="1">
                <a:solidFill>
                  <a:srgbClr val="7D665C"/>
                </a:solidFill>
                <a:latin typeface="DejaVu Sans"/>
                <a:ea typeface="DejaVu Sans"/>
                <a:cs typeface="DejaVu Sans"/>
              </a:rPr>
              <a:t>Pause halfway: step back, soften your shoulders, and look before adding more.</a:t>
            </a:r>
          </a:p>
        </p:txBody>
      </p:sp>
    </p:spTree>
    <p:extLst>
      <p:ext uri="{BB962C8B-B14F-4D97-AF65-F5344CB8AC3E}">
        <p14:creationId xmlns:p14="http://schemas.microsoft.com/office/powerpoint/2010/main" val="1627548296"/>
      </p:ext>
    </p:extLst>
  </p:cSld>
</p:sld>
</file>

<file path=ppt/slides/slide13.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37D009B-F37F-4D5F-9F44-C7429F825840}"/>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5C294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5F3EBBC-B596-4E0F-8DE8-F3572C6FCC16}"/>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5C294B"/>
                </a:solidFill>
                <a:latin typeface="DejaVu Sans"/>
                <a:ea typeface="DejaVu Sans"/>
                <a:cs typeface="DejaVu Sans"/>
              </a:defRPr>
            </a:pPr>
            <a:r>
              <a:rPr sz="1050" b="1" i="0">
                <a:solidFill>
                  <a:srgbClr val="5C294B"/>
                </a:solidFill>
                <a:latin typeface="DejaVu Sans"/>
                <a:ea typeface="DejaVu Sans"/>
                <a:cs typeface="DejaVu Sans"/>
              </a:rPr>
              <a:t>STORY · 15 MINUTES</a:t>
            </a:r>
          </a:p>
        </p:txBody>
      </p:sp>
      <p:sp>
        <p:nvSpPr>
          <p:cNvPr id="3" name="">
            <a:extLst xmlns:a="http://schemas.openxmlformats.org/drawingml/2006/main">
              <a:ext uri="{FF2B5EF4-FFF2-40B4-BE49-F238E27FC236}">
                <a16:creationId xmlns:a16="http://schemas.microsoft.com/office/drawing/2014/main" id="{0698CF5C-AD93-4EC4-B293-F2EFAC77761C}"/>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Write beside the painting</a:t>
            </a:r>
          </a:p>
        </p:txBody>
      </p:sp>
      <p:sp>
        <p:nvSpPr>
          <p:cNvPr id="4" name="">
            <a:extLst xmlns:a="http://schemas.openxmlformats.org/drawingml/2006/main">
              <a:ext uri="{FF2B5EF4-FFF2-40B4-BE49-F238E27FC236}">
                <a16:creationId xmlns:a16="http://schemas.microsoft.com/office/drawing/2014/main" id="{22BB111B-2F22-469D-ABCF-1EACF8F861A4}"/>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2D2434D-126F-4B60-85E0-EEFB09259965}"/>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13</a:t>
            </a:r>
          </a:p>
        </p:txBody>
      </p:sp>
      <p:sp>
        <p:nvSpPr>
          <p:cNvPr id="6" name="">
            <a:extLst xmlns:a="http://schemas.openxmlformats.org/drawingml/2006/main">
              <a:ext uri="{FF2B5EF4-FFF2-40B4-BE49-F238E27FC236}">
                <a16:creationId xmlns:a16="http://schemas.microsoft.com/office/drawing/2014/main" id="{35A46CFD-44D6-4F07-AA5A-62443297C606}"/>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58B946F6-4498-416C-B94C-882EC71EFD07}"/>
              </a:ext>
            </a:extLst>
          </p:cNvPr>
          <p:cNvSpPr>
            <a:spLocks xmlns:a="http://schemas.openxmlformats.org/drawingml/2006/main" noGrp="1"/>
          </p:cNvSpPr>
          <p:nvPr/>
        </p:nvSpPr>
        <p:spPr>
          <a:xfrm xmlns:a="http://schemas.openxmlformats.org/drawingml/2006/main">
            <a:off x="609600" y="1809750"/>
            <a:ext cx="10668000" cy="3543300"/>
          </a:xfrm>
          <a:prstGeom xmlns:a="http://schemas.openxmlformats.org/drawingml/2006/main" prst="roundRect">
            <a:avLst>
              <a:gd name="adj" fmla="val 2151"/>
            </a:avLst>
          </a:prstGeom>
          <a:solidFill xmlns:a="http://schemas.openxmlformats.org/drawingml/2006/main">
            <a:srgbClr val="FFF9E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7AD9B57-FCD7-4086-88FC-B03BA86B3DA7}"/>
              </a:ext>
            </a:extLst>
          </p:cNvPr>
          <p:cNvSpPr>
            <a:spLocks xmlns:a="http://schemas.openxmlformats.org/drawingml/2006/main" noGrp="1"/>
          </p:cNvSpPr>
          <p:nvPr/>
        </p:nvSpPr>
        <p:spPr>
          <a:xfrm xmlns:a="http://schemas.openxmlformats.org/drawingml/2006/main">
            <a:off x="895350" y="2076450"/>
            <a:ext cx="4286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575" b="1" i="0">
                <a:solidFill>
                  <a:srgbClr val="5C294B"/>
                </a:solidFill>
                <a:latin typeface="DejaVu Sans"/>
                <a:ea typeface="DejaVu Sans"/>
                <a:cs typeface="DejaVu Sans"/>
              </a:defRPr>
            </a:pPr>
            <a:r>
              <a:rPr sz="1575" b="1" i="0">
                <a:solidFill>
                  <a:srgbClr val="5C294B"/>
                </a:solidFill>
                <a:latin typeface="DejaVu Sans"/>
                <a:ea typeface="DejaVu Sans"/>
                <a:cs typeface="DejaVu Sans"/>
              </a:rPr>
              <a:t>Choose one beginning</a:t>
            </a:r>
          </a:p>
        </p:txBody>
      </p:sp>
      <p:sp>
        <p:nvSpPr>
          <p:cNvPr id="9" name="">
            <a:extLst xmlns:a="http://schemas.openxmlformats.org/drawingml/2006/main">
              <a:ext uri="{FF2B5EF4-FFF2-40B4-BE49-F238E27FC236}">
                <a16:creationId xmlns:a16="http://schemas.microsoft.com/office/drawing/2014/main" id="{EB408737-0E35-4D16-89AB-CBD0D02A1C45}"/>
              </a:ext>
            </a:extLst>
          </p:cNvPr>
          <p:cNvSpPr>
            <a:spLocks xmlns:a="http://schemas.openxmlformats.org/drawingml/2006/main" noGrp="1"/>
          </p:cNvSpPr>
          <p:nvPr/>
        </p:nvSpPr>
        <p:spPr>
          <a:xfrm xmlns:a="http://schemas.openxmlformats.org/drawingml/2006/main">
            <a:off x="895350" y="2571750"/>
            <a:ext cx="9810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950" b="0" i="0">
                <a:solidFill>
                  <a:srgbClr val="34241F"/>
                </a:solidFill>
                <a:latin typeface="DejaVu Sans"/>
                <a:ea typeface="DejaVu Sans"/>
                <a:cs typeface="DejaVu Sans"/>
              </a:defRPr>
            </a:pPr>
            <a:r>
              <a:rPr sz="1950" b="0" i="0">
                <a:solidFill>
                  <a:srgbClr val="34241F"/>
                </a:solidFill>
                <a:latin typeface="DejaVu Sans"/>
                <a:ea typeface="DejaVu Sans"/>
                <a:cs typeface="DejaVu Sans"/>
              </a:rPr>
              <a:t>In this place, I learned…</a:t>
            </a:r>
          </a:p>
          <a:p xmlns:a="http://schemas.openxmlformats.org/drawingml/2006/main">
            <a:r>
              <a:t/>
            </a:r>
          </a:p>
          <a:p xmlns:a="http://schemas.openxmlformats.org/drawingml/2006/main">
            <a:pPr algn="l">
              <a:defRPr sz="1950" b="0" i="0">
                <a:solidFill>
                  <a:srgbClr val="34241F"/>
                </a:solidFill>
                <a:latin typeface="DejaVu Sans"/>
                <a:ea typeface="DejaVu Sans"/>
                <a:cs typeface="DejaVu Sans"/>
              </a:defRPr>
            </a:pPr>
            <a:r>
              <a:rPr sz="1950" b="0" i="0">
                <a:solidFill>
                  <a:srgbClr val="34241F"/>
                </a:solidFill>
                <a:latin typeface="DejaVu Sans"/>
                <a:ea typeface="DejaVu Sans"/>
                <a:cs typeface="DejaVu Sans"/>
              </a:rPr>
              <a:t>I remember the sound of…</a:t>
            </a:r>
          </a:p>
          <a:p xmlns:a="http://schemas.openxmlformats.org/drawingml/2006/main">
            <a:r>
              <a:t/>
            </a:r>
          </a:p>
          <a:p xmlns:a="http://schemas.openxmlformats.org/drawingml/2006/main">
            <a:pPr algn="l">
              <a:defRPr sz="1950" b="0" i="0">
                <a:solidFill>
                  <a:srgbClr val="34241F"/>
                </a:solidFill>
                <a:latin typeface="DejaVu Sans"/>
                <a:ea typeface="DejaVu Sans"/>
                <a:cs typeface="DejaVu Sans"/>
              </a:defRPr>
            </a:pPr>
            <a:r>
              <a:rPr sz="1950" b="0" i="0">
                <a:solidFill>
                  <a:srgbClr val="34241F"/>
                </a:solidFill>
                <a:latin typeface="DejaVu Sans"/>
                <a:ea typeface="DejaVu Sans"/>
                <a:cs typeface="DejaVu Sans"/>
              </a:rPr>
              <a:t>What I want you to notice is…</a:t>
            </a:r>
          </a:p>
          <a:p xmlns:a="http://schemas.openxmlformats.org/drawingml/2006/main">
            <a:r>
              <a:t/>
            </a:r>
          </a:p>
          <a:p xmlns:a="http://schemas.openxmlformats.org/drawingml/2006/main">
            <a:pPr algn="l">
              <a:defRPr sz="1950" b="0" i="0">
                <a:solidFill>
                  <a:srgbClr val="34241F"/>
                </a:solidFill>
                <a:latin typeface="DejaVu Sans"/>
                <a:ea typeface="DejaVu Sans"/>
                <a:cs typeface="DejaVu Sans"/>
              </a:defRPr>
            </a:pPr>
            <a:r>
              <a:rPr sz="1950" b="0" i="0">
                <a:solidFill>
                  <a:srgbClr val="34241F"/>
                </a:solidFill>
                <a:latin typeface="DejaVu Sans"/>
                <a:ea typeface="DejaVu Sans"/>
                <a:cs typeface="DejaVu Sans"/>
              </a:rPr>
              <a:t>This place still lives in me because…</a:t>
            </a:r>
          </a:p>
          <a:p xmlns:a="http://schemas.openxmlformats.org/drawingml/2006/main">
            <a:r>
              <a:t/>
            </a:r>
          </a:p>
          <a:p xmlns:a="http://schemas.openxmlformats.org/drawingml/2006/main">
            <a:pPr algn="l">
              <a:defRPr sz="1950" b="0" i="0">
                <a:solidFill>
                  <a:srgbClr val="34241F"/>
                </a:solidFill>
                <a:latin typeface="DejaVu Sans"/>
                <a:ea typeface="DejaVu Sans"/>
                <a:cs typeface="DejaVu Sans"/>
              </a:defRPr>
            </a:pPr>
            <a:r>
              <a:rPr sz="1950" b="0" i="0">
                <a:solidFill>
                  <a:srgbClr val="34241F"/>
                </a:solidFill>
                <a:latin typeface="DejaVu Sans"/>
                <a:ea typeface="DejaVu Sans"/>
                <a:cs typeface="DejaVu Sans"/>
              </a:rPr>
              <a:t>If this painting could speak, it would say…</a:t>
            </a:r>
          </a:p>
        </p:txBody>
      </p:sp>
      <p:sp>
        <p:nvSpPr>
          <p:cNvPr id="10" name="">
            <a:extLst xmlns:a="http://schemas.openxmlformats.org/drawingml/2006/main">
              <a:ext uri="{FF2B5EF4-FFF2-40B4-BE49-F238E27FC236}">
                <a16:creationId xmlns:a16="http://schemas.microsoft.com/office/drawing/2014/main" id="{0790028D-BBCD-4859-8489-7FE584E0FC4A}"/>
              </a:ext>
            </a:extLst>
          </p:cNvPr>
          <p:cNvSpPr>
            <a:spLocks xmlns:a="http://schemas.openxmlformats.org/drawingml/2006/main" noGrp="1"/>
          </p:cNvSpPr>
          <p:nvPr/>
        </p:nvSpPr>
        <p:spPr>
          <a:xfrm xmlns:a="http://schemas.openxmlformats.org/drawingml/2006/main">
            <a:off x="609600" y="5543550"/>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350" b="0" i="1">
                <a:solidFill>
                  <a:srgbClr val="006B67"/>
                </a:solidFill>
                <a:latin typeface="DejaVu Sans"/>
                <a:ea typeface="DejaVu Sans"/>
                <a:cs typeface="DejaVu Sans"/>
              </a:defRPr>
            </a:pPr>
            <a:r>
              <a:rPr sz="1350" b="0" i="1">
                <a:solidFill>
                  <a:srgbClr val="006B67"/>
                </a:solidFill>
                <a:latin typeface="DejaVu Sans"/>
                <a:ea typeface="DejaVu Sans"/>
                <a:cs typeface="DejaVu Sans"/>
              </a:rPr>
              <a:t>Write a title, a few lines, or a full paragraph. Spelling and grammar do not matter here.</a:t>
            </a:r>
          </a:p>
        </p:txBody>
      </p:sp>
    </p:spTree>
    <p:extLst>
      <p:ext uri="{BB962C8B-B14F-4D97-AF65-F5344CB8AC3E}">
        <p14:creationId xmlns:p14="http://schemas.microsoft.com/office/powerpoint/2010/main" val="49176224"/>
      </p:ext>
    </p:extLst>
  </p:cSld>
</p:sld>
</file>

<file path=ppt/slides/slide14.xml><?xml version="1.0" encoding="utf-8"?>
<p:sld xmlns:p="http://schemas.openxmlformats.org/presentationml/2006/main">
  <p:cSld>
    <p:bg>
      <p:bgPr>
        <a:solidFill xmlns:a="http://schemas.openxmlformats.org/drawingml/2006/main">
          <a:srgbClr val="F7EBD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A7D3598-3C21-4981-93CE-1202EAB82E1A}"/>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006B67"/>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E210943-B9B4-436C-A9D0-3BB3B2CBE465}"/>
              </a:ext>
            </a:extLst>
          </p:cNvPr>
          <p:cNvSpPr>
            <a:spLocks xmlns:a="http://schemas.openxmlformats.org/drawingml/2006/main" noGrp="1"/>
          </p:cNvSpPr>
          <p:nvPr/>
        </p:nvSpPr>
        <p:spPr>
          <a:xfrm xmlns:a="http://schemas.openxmlformats.org/drawingml/2006/main">
            <a:off x="609600" y="33337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050" b="1" i="0">
                <a:solidFill>
                  <a:srgbClr val="006B67"/>
                </a:solidFill>
                <a:latin typeface="DejaVu Sans"/>
                <a:ea typeface="DejaVu Sans"/>
                <a:cs typeface="DejaVu Sans"/>
              </a:defRPr>
            </a:pPr>
            <a:r>
              <a:rPr sz="1050" b="1" i="0">
                <a:solidFill>
                  <a:srgbClr val="006B67"/>
                </a:solidFill>
                <a:latin typeface="DejaVu Sans"/>
                <a:ea typeface="DejaVu Sans"/>
                <a:cs typeface="DejaVu Sans"/>
              </a:rPr>
              <a:t>OPTIONAL CIRCLE · 10 MINUTES</a:t>
            </a:r>
          </a:p>
        </p:txBody>
      </p:sp>
      <p:sp>
        <p:nvSpPr>
          <p:cNvPr id="3" name="">
            <a:extLst xmlns:a="http://schemas.openxmlformats.org/drawingml/2006/main">
              <a:ext uri="{FF2B5EF4-FFF2-40B4-BE49-F238E27FC236}">
                <a16:creationId xmlns:a16="http://schemas.microsoft.com/office/drawing/2014/main" id="{657EFF0D-50BB-43C0-BB66-AF3CD6C6316C}"/>
              </a:ext>
            </a:extLst>
          </p:cNvPr>
          <p:cNvSpPr>
            <a:spLocks xmlns:a="http://schemas.openxmlformats.org/drawingml/2006/main" noGrp="1"/>
          </p:cNvSpPr>
          <p:nvPr/>
        </p:nvSpPr>
        <p:spPr>
          <a:xfrm xmlns:a="http://schemas.openxmlformats.org/drawingml/2006/main">
            <a:off x="609600" y="6286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850" b="1" i="0">
                <a:solidFill>
                  <a:srgbClr val="5C294B"/>
                </a:solidFill>
                <a:latin typeface="DejaVu Sans"/>
                <a:ea typeface="DejaVu Sans"/>
                <a:cs typeface="DejaVu Sans"/>
              </a:defRPr>
            </a:pPr>
            <a:r>
              <a:rPr sz="2850" b="1" i="0">
                <a:solidFill>
                  <a:srgbClr val="5C294B"/>
                </a:solidFill>
                <a:latin typeface="DejaVu Sans"/>
                <a:ea typeface="DejaVu Sans"/>
                <a:cs typeface="DejaVu Sans"/>
              </a:rPr>
              <a:t>Share only what feels right</a:t>
            </a:r>
          </a:p>
        </p:txBody>
      </p:sp>
      <p:sp>
        <p:nvSpPr>
          <p:cNvPr id="4" name="">
            <a:extLst xmlns:a="http://schemas.openxmlformats.org/drawingml/2006/main">
              <a:ext uri="{FF2B5EF4-FFF2-40B4-BE49-F238E27FC236}">
                <a16:creationId xmlns:a16="http://schemas.microsoft.com/office/drawing/2014/main" id="{C8B729EA-BA6E-4B42-9B53-8A139308B4FE}"/>
              </a:ext>
            </a:extLst>
          </p:cNvPr>
          <p:cNvSpPr>
            <a:spLocks xmlns:a="http://schemas.openxmlformats.org/drawingml/2006/main" noGrp="1"/>
          </p:cNvSpPr>
          <p:nvPr/>
        </p:nvSpPr>
        <p:spPr>
          <a:xfrm xmlns:a="http://schemas.openxmlformats.org/drawingml/2006/main">
            <a:off x="609600" y="1381125"/>
            <a:ext cx="838200" cy="47625"/>
          </a:xfrm>
          <a:prstGeom xmlns:a="http://schemas.openxmlformats.org/drawingml/2006/main" prst="rect">
            <a:avLst/>
          </a:prstGeom>
          <a:solidFill xmlns:a="http://schemas.openxmlformats.org/drawingml/2006/main">
            <a:srgbClr val="C99A3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6941C9B-0C17-4E4B-9301-3E325159C423}"/>
              </a:ext>
            </a:extLst>
          </p:cNvPr>
          <p:cNvSpPr>
            <a:spLocks xmlns:a="http://schemas.openxmlformats.org/drawingml/2006/main" noGrp="1"/>
          </p:cNvSpPr>
          <p:nvPr/>
        </p:nvSpPr>
        <p:spPr>
          <a:xfrm xmlns:a="http://schemas.openxmlformats.org/drawingml/2006/main">
            <a:off x="11239500" y="619125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r">
              <a:defRPr sz="975" b="1" i="0">
                <a:solidFill>
                  <a:srgbClr val="7D665C"/>
                </a:solidFill>
                <a:latin typeface="DejaVu Sans"/>
                <a:ea typeface="DejaVu Sans"/>
                <a:cs typeface="DejaVu Sans"/>
              </a:defRPr>
            </a:pPr>
            <a:r>
              <a:rPr sz="975" b="1" i="0">
                <a:solidFill>
                  <a:srgbClr val="7D665C"/>
                </a:solidFill>
                <a:latin typeface="DejaVu Sans"/>
                <a:ea typeface="DejaVu Sans"/>
                <a:cs typeface="DejaVu Sans"/>
              </a:rPr>
              <a:t>14</a:t>
            </a:r>
          </a:p>
        </p:txBody>
      </p:sp>
      <p:sp>
        <p:nvSpPr>
          <p:cNvPr id="6" name="">
            <a:extLst xmlns:a="http://schemas.openxmlformats.org/drawingml/2006/main">
              <a:ext uri="{FF2B5EF4-FFF2-40B4-BE49-F238E27FC236}">
                <a16:creationId xmlns:a16="http://schemas.microsoft.com/office/drawing/2014/main" id="{E8EDB840-BCD9-4B47-A8CE-51EA4F216758}"/>
              </a:ext>
            </a:extLst>
          </p:cNvPr>
          <p:cNvSpPr>
            <a:spLocks xmlns:a="http://schemas.openxmlformats.org/drawingml/2006/main" noGrp="1"/>
          </p:cNvSpPr>
          <p:nvPr/>
        </p:nvSpPr>
        <p:spPr>
          <a:xfrm xmlns:a="http://schemas.openxmlformats.org/drawingml/2006/main">
            <a:off x="609600" y="61912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900" b="1" i="0">
                <a:solidFill>
                  <a:srgbClr val="7D665C"/>
                </a:solidFill>
                <a:latin typeface="DejaVu Sans"/>
                <a:ea typeface="DejaVu Sans"/>
                <a:cs typeface="DejaVu Sans"/>
              </a:defRPr>
            </a:pPr>
            <a:r>
              <a:rPr sz="900" b="1" i="0">
                <a:solidFill>
                  <a:srgbClr val="7D665C"/>
                </a:solidFill>
                <a:latin typeface="DejaVu Sans"/>
                <a:ea typeface="DejaVu Sans"/>
                <a:cs typeface="DejaVu Sans"/>
              </a:rPr>
              <a:t>CREATIVE STORYTELLER SATURDAYS</a:t>
            </a:r>
          </a:p>
        </p:txBody>
      </p:sp>
      <p:sp>
        <p:nvSpPr>
          <p:cNvPr id="7" name="">
            <a:extLst xmlns:a="http://schemas.openxmlformats.org/drawingml/2006/main">
              <a:ext uri="{FF2B5EF4-FFF2-40B4-BE49-F238E27FC236}">
                <a16:creationId xmlns:a16="http://schemas.microsoft.com/office/drawing/2014/main" id="{663D4CCB-C40C-4EAA-9C76-446079CFA6F7}"/>
              </a:ext>
            </a:extLst>
          </p:cNvPr>
          <p:cNvSpPr>
            <a:spLocks xmlns:a="http://schemas.openxmlformats.org/drawingml/2006/main" noGrp="1"/>
          </p:cNvSpPr>
          <p:nvPr/>
        </p:nvSpPr>
        <p:spPr>
          <a:xfrm xmlns:a="http://schemas.openxmlformats.org/drawingml/2006/main">
            <a:off x="609600" y="1847850"/>
            <a:ext cx="6667500" cy="3505200"/>
          </a:xfrm>
          <a:prstGeom xmlns:a="http://schemas.openxmlformats.org/drawingml/2006/main" prst="roundRect">
            <a:avLst>
              <a:gd name="adj" fmla="val 2174"/>
            </a:avLst>
          </a:prstGeom>
          <a:solidFill xmlns:a="http://schemas.openxmlformats.org/drawingml/2006/main">
            <a:srgbClr val="DCEDE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CC2C049-4909-4592-9182-0AA3F694D4B0}"/>
              </a:ext>
            </a:extLst>
          </p:cNvPr>
          <p:cNvSpPr>
            <a:spLocks xmlns:a="http://schemas.openxmlformats.org/drawingml/2006/main" noGrp="1"/>
          </p:cNvSpPr>
          <p:nvPr/>
        </p:nvSpPr>
        <p:spPr>
          <a:xfrm xmlns:a="http://schemas.openxmlformats.org/drawingml/2006/main">
            <a:off x="914400" y="2114550"/>
            <a:ext cx="5715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1650" b="1" i="0">
                <a:solidFill>
                  <a:srgbClr val="006B67"/>
                </a:solidFill>
                <a:latin typeface="DejaVu Sans"/>
                <a:ea typeface="DejaVu Sans"/>
                <a:cs typeface="DejaVu Sans"/>
              </a:defRPr>
            </a:pPr>
            <a:r>
              <a:rPr sz="1650" b="1" i="0">
                <a:solidFill>
                  <a:srgbClr val="006B67"/>
                </a:solidFill>
                <a:latin typeface="DejaVu Sans"/>
                <a:ea typeface="DejaVu Sans"/>
                <a:cs typeface="DejaVu Sans"/>
              </a:rPr>
              <a:t>A simple way to share</a:t>
            </a:r>
          </a:p>
        </p:txBody>
      </p:sp>
      <p:sp>
        <p:nvSpPr>
          <p:cNvPr id="9" name="">
            <a:extLst xmlns:a="http://schemas.openxmlformats.org/drawingml/2006/main">
              <a:ext uri="{FF2B5EF4-FFF2-40B4-BE49-F238E27FC236}">
                <a16:creationId xmlns:a16="http://schemas.microsoft.com/office/drawing/2014/main" id="{1FAD0CCB-34A9-46D4-B2B0-408914D609B1}"/>
              </a:ext>
            </a:extLst>
          </p:cNvPr>
          <p:cNvSpPr>
            <a:spLocks xmlns:a="http://schemas.openxmlformats.org/drawingml/2006/main" noGrp="1"/>
          </p:cNvSpPr>
          <p:nvPr/>
        </p:nvSpPr>
        <p:spPr>
          <a:xfrm xmlns:a="http://schemas.openxmlformats.org/drawingml/2006/main">
            <a:off x="914400" y="2647950"/>
            <a:ext cx="5810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1875" b="0" i="0">
                <a:solidFill>
                  <a:srgbClr val="34241F"/>
                </a:solidFill>
                <a:latin typeface="DejaVu Sans"/>
                <a:ea typeface="DejaVu Sans"/>
                <a:cs typeface="DejaVu Sans"/>
              </a:defRPr>
            </a:pPr>
            <a:r>
              <a:rPr sz="1875" b="0" i="0">
                <a:solidFill>
                  <a:srgbClr val="34241F"/>
                </a:solidFill>
                <a:latin typeface="DejaVu Sans"/>
                <a:ea typeface="DejaVu Sans"/>
                <a:cs typeface="DejaVu Sans"/>
              </a:rPr>
              <a:t>1. My title is…</a:t>
            </a:r>
          </a:p>
          <a:p xmlns:a="http://schemas.openxmlformats.org/drawingml/2006/main">
            <a:r>
              <a:t/>
            </a:r>
          </a:p>
          <a:p xmlns:a="http://schemas.openxmlformats.org/drawingml/2006/main">
            <a:pPr algn="l">
              <a:defRPr sz="1875" b="0" i="0">
                <a:solidFill>
                  <a:srgbClr val="34241F"/>
                </a:solidFill>
                <a:latin typeface="DejaVu Sans"/>
                <a:ea typeface="DejaVu Sans"/>
                <a:cs typeface="DejaVu Sans"/>
              </a:defRPr>
            </a:pPr>
            <a:r>
              <a:rPr sz="1875" b="0" i="0">
                <a:solidFill>
                  <a:srgbClr val="34241F"/>
                </a:solidFill>
                <a:latin typeface="DejaVu Sans"/>
                <a:ea typeface="DejaVu Sans"/>
                <a:cs typeface="DejaVu Sans"/>
              </a:rPr>
              <a:t>2. The place or moment is…</a:t>
            </a:r>
          </a:p>
          <a:p xmlns:a="http://schemas.openxmlformats.org/drawingml/2006/main">
            <a:r>
              <a:t/>
            </a:r>
          </a:p>
          <a:p xmlns:a="http://schemas.openxmlformats.org/drawingml/2006/main">
            <a:pPr algn="l">
              <a:defRPr sz="1875" b="0" i="0">
                <a:solidFill>
                  <a:srgbClr val="34241F"/>
                </a:solidFill>
                <a:latin typeface="DejaVu Sans"/>
                <a:ea typeface="DejaVu Sans"/>
                <a:cs typeface="DejaVu Sans"/>
              </a:defRPr>
            </a:pPr>
            <a:r>
              <a:rPr sz="1875" b="0" i="0">
                <a:solidFill>
                  <a:srgbClr val="34241F"/>
                </a:solidFill>
                <a:latin typeface="DejaVu Sans"/>
                <a:ea typeface="DejaVu Sans"/>
                <a:cs typeface="DejaVu Sans"/>
              </a:rPr>
              <a:t>3. One detail I want you to notice is…</a:t>
            </a:r>
          </a:p>
          <a:p xmlns:a="http://schemas.openxmlformats.org/drawingml/2006/main">
            <a:r>
              <a:t/>
            </a:r>
          </a:p>
          <a:p xmlns:a="http://schemas.openxmlformats.org/drawingml/2006/main">
            <a:pPr algn="l">
              <a:defRPr sz="1875" b="0" i="0">
                <a:solidFill>
                  <a:srgbClr val="34241F"/>
                </a:solidFill>
                <a:latin typeface="DejaVu Sans"/>
                <a:ea typeface="DejaVu Sans"/>
                <a:cs typeface="DejaVu Sans"/>
              </a:defRPr>
            </a:pPr>
            <a:r>
              <a:rPr sz="1875" b="0" i="0">
                <a:solidFill>
                  <a:srgbClr val="34241F"/>
                </a:solidFill>
                <a:latin typeface="DejaVu Sans"/>
                <a:ea typeface="DejaVu Sans"/>
                <a:cs typeface="DejaVu Sans"/>
              </a:rPr>
              <a:t>4. The feeling or meaning I am carrying forward is…</a:t>
            </a:r>
          </a:p>
        </p:txBody>
      </p:sp>
      <p:sp>
        <p:nvSpPr>
          <p:cNvPr id="10" name="">
            <a:extLst xmlns:a="http://schemas.openxmlformats.org/drawingml/2006/main">
              <a:ext uri="{FF2B5EF4-FFF2-40B4-BE49-F238E27FC236}">
                <a16:creationId xmlns:a16="http://schemas.microsoft.com/office/drawing/2014/main" id="{24FC31C8-7EA4-413C-B613-4C57A5AA7803}"/>
              </a:ext>
            </a:extLst>
          </p:cNvPr>
          <p:cNvSpPr>
            <a:spLocks xmlns:a="http://schemas.openxmlformats.org/drawingml/2006/main" noGrp="1"/>
          </p:cNvSpPr>
          <p:nvPr/>
        </p:nvSpPr>
        <p:spPr>
          <a:xfrm xmlns:a="http://schemas.openxmlformats.org/drawingml/2006/main">
            <a:off x="7715250" y="1847850"/>
            <a:ext cx="3562350" cy="3505200"/>
          </a:xfrm>
          <a:prstGeom xmlns:a="http://schemas.openxmlformats.org/drawingml/2006/main" prst="roundRect">
            <a:avLst>
              <a:gd name="adj" fmla="val 2174"/>
            </a:avLst>
          </a:prstGeom>
          <a:solidFill xmlns:a="http://schemas.openxmlformats.org/drawingml/2006/main">
            <a:srgbClr val="5C294B"/>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C8E6A39-0E17-452F-8E85-1DF1FB2F46B7}"/>
              </a:ext>
            </a:extLst>
          </p:cNvPr>
          <p:cNvSpPr>
            <a:spLocks xmlns:a="http://schemas.openxmlformats.org/drawingml/2006/main" noGrp="1"/>
          </p:cNvSpPr>
          <p:nvPr/>
        </p:nvSpPr>
        <p:spPr>
          <a:xfrm xmlns:a="http://schemas.openxmlformats.org/drawingml/2006/main">
            <a:off x="8039100" y="2305050"/>
            <a:ext cx="29146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PASSING</a:t>
            </a:r>
          </a:p>
          <a:p xmlns:a="http://schemas.openxmlformats.org/drawingml/2006/main">
            <a:pPr algn="ctr">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IS PARTICIPATING</a:t>
            </a:r>
          </a:p>
        </p:txBody>
      </p:sp>
      <p:sp>
        <p:nvSpPr>
          <p:cNvPr id="12" name="">
            <a:extLst xmlns:a="http://schemas.openxmlformats.org/drawingml/2006/main">
              <a:ext uri="{FF2B5EF4-FFF2-40B4-BE49-F238E27FC236}">
                <a16:creationId xmlns:a16="http://schemas.microsoft.com/office/drawing/2014/main" id="{BA1FA1E3-DFAE-4FF6-92F2-2A529FB9F1BE}"/>
              </a:ext>
            </a:extLst>
          </p:cNvPr>
          <p:cNvSpPr>
            <a:spLocks xmlns:a="http://schemas.openxmlformats.org/drawingml/2006/main" noGrp="1"/>
          </p:cNvSpPr>
          <p:nvPr/>
        </p:nvSpPr>
        <p:spPr>
          <a:xfrm xmlns:a="http://schemas.openxmlformats.org/drawingml/2006/main">
            <a:off x="8096250" y="3467100"/>
            <a:ext cx="280035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650" b="0" i="0">
                <a:solidFill>
                  <a:srgbClr val="FFFFFF"/>
                </a:solidFill>
                <a:latin typeface="DejaVu Sans"/>
                <a:ea typeface="DejaVu Sans"/>
                <a:cs typeface="DejaVu Sans"/>
              </a:defRPr>
            </a:pPr>
            <a:r>
              <a:rPr sz="1650" b="0" i="0">
                <a:solidFill>
                  <a:srgbClr val="FFFFFF"/>
                </a:solidFill>
                <a:latin typeface="DejaVu Sans"/>
                <a:ea typeface="DejaVu Sans"/>
                <a:cs typeface="DejaVu Sans"/>
              </a:rPr>
              <a:t>You may share your title only, hold up your painting silently, or pass.</a:t>
            </a:r>
          </a:p>
        </p:txBody>
      </p:sp>
    </p:spTree>
    <p:extLst>
      <p:ext uri="{BB962C8B-B14F-4D97-AF65-F5344CB8AC3E}">
        <p14:creationId xmlns:p14="http://schemas.microsoft.com/office/powerpoint/2010/main" val="2066005808"/>
      </p:ext>
    </p:extLst>
  </p:cSld>
</p:sld>
</file>

<file path=ppt/slides/slide15.xml><?xml version="1.0" encoding="utf-8"?>
<p:sld xmlns:p="http://schemas.openxmlformats.org/presentationml/2006/main">
  <p:cSld>
    <p:bg>
      <p:bgPr>
        <a:solidFill xmlns:a="http://schemas.openxmlformats.org/drawingml/2006/main">
          <a:srgbClr val="5C294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A830DCE-15E9-4FC2-B93F-4F5BA7CC5FF5}"/>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C99A3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96aaf2cca074dbe"/>
          <a:stretch xmlns:a="http://schemas.openxmlformats.org/drawingml/2006/main"/>
        </p:blipFill>
        <p:spPr>
          <a:xfrm xmlns:a="http://schemas.openxmlformats.org/drawingml/2006/main">
            <a:off x="666750" y="717650"/>
            <a:ext cx="2381250" cy="23175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1D265DB-34A6-4811-A798-9BEF39E3A409}"/>
              </a:ext>
            </a:extLst>
          </p:cNvPr>
          <p:cNvSpPr>
            <a:spLocks xmlns:a="http://schemas.openxmlformats.org/drawingml/2006/main" noGrp="1"/>
          </p:cNvSpPr>
          <p:nvPr/>
        </p:nvSpPr>
        <p:spPr>
          <a:xfrm xmlns:a="http://schemas.openxmlformats.org/drawingml/2006/main">
            <a:off x="3886200" y="838200"/>
            <a:ext cx="7048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l">
              <a:defRPr sz="2700" b="1" i="0">
                <a:solidFill>
                  <a:srgbClr val="C99A35"/>
                </a:solidFill>
                <a:latin typeface="DejaVu Sans"/>
                <a:ea typeface="DejaVu Sans"/>
                <a:cs typeface="DejaVu Sans"/>
              </a:defRPr>
            </a:pPr>
            <a:r>
              <a:rPr sz="2700" b="1" i="0">
                <a:solidFill>
                  <a:srgbClr val="C99A35"/>
                </a:solidFill>
                <a:latin typeface="DejaVu Sans"/>
                <a:ea typeface="DejaVu Sans"/>
                <a:cs typeface="DejaVu Sans"/>
              </a:rPr>
              <a:t>Before you leave…</a:t>
            </a:r>
          </a:p>
        </p:txBody>
      </p:sp>
      <p:sp>
        <p:nvSpPr>
          <p:cNvPr id="4" name="">
            <a:extLst xmlns:a="http://schemas.openxmlformats.org/drawingml/2006/main">
              <a:ext uri="{FF2B5EF4-FFF2-40B4-BE49-F238E27FC236}">
                <a16:creationId xmlns:a16="http://schemas.microsoft.com/office/drawing/2014/main" id="{DD8EC268-395D-4DC2-88CD-DAFDEF205E07}"/>
              </a:ext>
            </a:extLst>
          </p:cNvPr>
          <p:cNvSpPr>
            <a:spLocks xmlns:a="http://schemas.openxmlformats.org/drawingml/2006/main" noGrp="1"/>
          </p:cNvSpPr>
          <p:nvPr/>
        </p:nvSpPr>
        <p:spPr>
          <a:xfrm xmlns:a="http://schemas.openxmlformats.org/drawingml/2006/main">
            <a:off x="3886200" y="1581150"/>
            <a:ext cx="704850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t">
            <a:noAutofit/>
          </a:bodyPr>
          <a:lstStyle xmlns:a="http://schemas.openxmlformats.org/drawingml/2006/main"/>
          <a:p xmlns:a="http://schemas.openxmlformats.org/drawingml/2006/main">
            <a:pPr algn="l">
              <a:defRPr sz="2400" b="0" i="0">
                <a:solidFill>
                  <a:srgbClr val="FFFFFF"/>
                </a:solidFill>
                <a:latin typeface="DejaVu Sans"/>
                <a:ea typeface="DejaVu Sans"/>
                <a:cs typeface="DejaVu Sans"/>
              </a:defRPr>
            </a:pPr>
            <a:r>
              <a:rPr sz="2400" b="0" i="0">
                <a:solidFill>
                  <a:srgbClr val="FFFFFF"/>
                </a:solidFill>
                <a:latin typeface="DejaVu Sans"/>
                <a:ea typeface="DejaVu Sans"/>
                <a:cs typeface="DejaVu Sans"/>
              </a:rPr>
              <a:t>What did you remember?</a:t>
            </a:r>
          </a:p>
          <a:p xmlns:a="http://schemas.openxmlformats.org/drawingml/2006/main">
            <a:r>
              <a:t/>
            </a:r>
          </a:p>
          <a:p xmlns:a="http://schemas.openxmlformats.org/drawingml/2006/main">
            <a:pPr algn="l">
              <a:defRPr sz="2400" b="0" i="0">
                <a:solidFill>
                  <a:srgbClr val="FFFFFF"/>
                </a:solidFill>
                <a:latin typeface="DejaVu Sans"/>
                <a:ea typeface="DejaVu Sans"/>
                <a:cs typeface="DejaVu Sans"/>
              </a:defRPr>
            </a:pPr>
            <a:r>
              <a:rPr sz="2400" b="0" i="0">
                <a:solidFill>
                  <a:srgbClr val="FFFFFF"/>
                </a:solidFill>
                <a:latin typeface="DejaVu Sans"/>
                <a:ea typeface="DejaVu Sans"/>
                <a:cs typeface="DejaVu Sans"/>
              </a:rPr>
              <a:t>What did you release?</a:t>
            </a:r>
          </a:p>
          <a:p xmlns:a="http://schemas.openxmlformats.org/drawingml/2006/main">
            <a:r>
              <a:t/>
            </a:r>
          </a:p>
          <a:p xmlns:a="http://schemas.openxmlformats.org/drawingml/2006/main">
            <a:pPr algn="l">
              <a:defRPr sz="2400" b="0" i="0">
                <a:solidFill>
                  <a:srgbClr val="FFFFFF"/>
                </a:solidFill>
                <a:latin typeface="DejaVu Sans"/>
                <a:ea typeface="DejaVu Sans"/>
                <a:cs typeface="DejaVu Sans"/>
              </a:defRPr>
            </a:pPr>
            <a:r>
              <a:rPr sz="2400" b="0" i="0">
                <a:solidFill>
                  <a:srgbClr val="FFFFFF"/>
                </a:solidFill>
                <a:latin typeface="DejaVu Sans"/>
                <a:ea typeface="DejaVu Sans"/>
                <a:cs typeface="DejaVu Sans"/>
              </a:rPr>
              <a:t>What do you want to carry with you?</a:t>
            </a:r>
          </a:p>
        </p:txBody>
      </p:sp>
      <p:sp>
        <p:nvSpPr>
          <p:cNvPr id="5" name="">
            <a:extLst xmlns:a="http://schemas.openxmlformats.org/drawingml/2006/main">
              <a:ext uri="{FF2B5EF4-FFF2-40B4-BE49-F238E27FC236}">
                <a16:creationId xmlns:a16="http://schemas.microsoft.com/office/drawing/2014/main" id="{A1A443E7-0813-464B-8C53-004A3331CF04}"/>
              </a:ext>
            </a:extLst>
          </p:cNvPr>
          <p:cNvSpPr>
            <a:spLocks xmlns:a="http://schemas.openxmlformats.org/drawingml/2006/main" noGrp="1"/>
          </p:cNvSpPr>
          <p:nvPr/>
        </p:nvSpPr>
        <p:spPr>
          <a:xfrm xmlns:a="http://schemas.openxmlformats.org/drawingml/2006/main">
            <a:off x="3886200" y="4362450"/>
            <a:ext cx="7048500" cy="990600"/>
          </a:xfrm>
          <a:prstGeom xmlns:a="http://schemas.openxmlformats.org/drawingml/2006/main" prst="roundRect">
            <a:avLst>
              <a:gd name="adj" fmla="val 7692"/>
            </a:avLst>
          </a:prstGeom>
          <a:solidFill xmlns:a="http://schemas.openxmlformats.org/drawingml/2006/main">
            <a:srgbClr val="006B6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E395091-980F-47A7-AF2C-397AE915B40C}"/>
              </a:ext>
            </a:extLst>
          </p:cNvPr>
          <p:cNvSpPr>
            <a:spLocks xmlns:a="http://schemas.openxmlformats.org/drawingml/2006/main" noGrp="1"/>
          </p:cNvSpPr>
          <p:nvPr/>
        </p:nvSpPr>
        <p:spPr>
          <a:xfrm xmlns:a="http://schemas.openxmlformats.org/drawingml/2006/main">
            <a:off x="4191000" y="4572000"/>
            <a:ext cx="64389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2025" b="1" i="0">
                <a:solidFill>
                  <a:srgbClr val="FFFFFF"/>
                </a:solidFill>
                <a:latin typeface="DejaVu Sans"/>
                <a:ea typeface="DejaVu Sans"/>
                <a:cs typeface="DejaVu Sans"/>
              </a:defRPr>
            </a:pPr>
            <a:r>
              <a:rPr sz="2025" b="1" i="0">
                <a:solidFill>
                  <a:srgbClr val="FFFFFF"/>
                </a:solidFill>
                <a:latin typeface="DejaVu Sans"/>
                <a:ea typeface="DejaVu Sans"/>
                <a:cs typeface="DejaVu Sans"/>
              </a:rPr>
              <a:t>Every story matters. Every voice belongs.</a:t>
            </a:r>
          </a:p>
        </p:txBody>
      </p:sp>
      <p:sp>
        <p:nvSpPr>
          <p:cNvPr id="7" name="">
            <a:extLst xmlns:a="http://schemas.openxmlformats.org/drawingml/2006/main">
              <a:ext uri="{FF2B5EF4-FFF2-40B4-BE49-F238E27FC236}">
                <a16:creationId xmlns:a16="http://schemas.microsoft.com/office/drawing/2014/main" id="{C1FB8BEF-B6F4-412E-B0A1-AC5BCE3A56EE}"/>
              </a:ext>
            </a:extLst>
          </p:cNvPr>
          <p:cNvSpPr>
            <a:spLocks xmlns:a="http://schemas.openxmlformats.org/drawingml/2006/main" noGrp="1"/>
          </p:cNvSpPr>
          <p:nvPr/>
        </p:nvSpPr>
        <p:spPr>
          <a:xfrm xmlns:a="http://schemas.openxmlformats.org/drawingml/2006/main">
            <a:off x="3886200" y="5791200"/>
            <a:ext cx="704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defRPr sz="1275" b="0" i="1">
                <a:solidFill>
                  <a:srgbClr val="C99A35"/>
                </a:solidFill>
                <a:latin typeface="DejaVu Sans"/>
                <a:ea typeface="DejaVu Sans"/>
                <a:cs typeface="DejaVu Sans"/>
              </a:defRPr>
            </a:pPr>
            <a:r>
              <a:rPr sz="1275" b="0" i="1">
                <a:solidFill>
                  <a:srgbClr val="C99A35"/>
                </a:solidFill>
                <a:latin typeface="DejaVu Sans"/>
                <a:ea typeface="DejaVu Sans"/>
                <a:cs typeface="DejaVu Sans"/>
              </a:rPr>
              <a:t>Awakening Purpose. Inspiring Legacy.</a:t>
            </a:r>
          </a:p>
        </p:txBody>
      </p:sp>
    </p:spTree>
    <p:extLst>
      <p:ext uri="{BB962C8B-B14F-4D97-AF65-F5344CB8AC3E}">
        <p14:creationId xmlns:p14="http://schemas.microsoft.com/office/powerpoint/2010/main" val="105035406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2026-09-15T02:01:57.9960000Z</dcterms:created>
  <dcterms:modified xsi:type="dcterms:W3CDTF">2026-09-15T02:01:57.9960000Z</dcterms:modified>
</coreProperties>
</file>